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fa9ad0ec184b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cf0038fc6a49f7"/>
  </p:sldMasterIdLst>
  <p:sldIdLst>
    <p:sldId xmlns:r="http://schemas.openxmlformats.org/officeDocument/2006/relationships" id="256" r:id="R999b86bf4389456c"/>
    <p:sldId xmlns:r="http://schemas.openxmlformats.org/officeDocument/2006/relationships" id="257" r:id="R229e0fbc97024bdf"/>
    <p:sldId xmlns:r="http://schemas.openxmlformats.org/officeDocument/2006/relationships" id="258" r:id="Rc34f39d461904ae1"/>
    <p:sldId xmlns:r="http://schemas.openxmlformats.org/officeDocument/2006/relationships" id="259" r:id="R4ea2536cf28042f5"/>
    <p:sldId xmlns:r="http://schemas.openxmlformats.org/officeDocument/2006/relationships" id="260" r:id="Rd535d2cd0c1340e7"/>
    <p:sldId xmlns:r="http://schemas.openxmlformats.org/officeDocument/2006/relationships" id="261" r:id="Rfd3d67a1d09345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f0038fc6a49f7" /><Relationship Type="http://schemas.openxmlformats.org/officeDocument/2006/relationships/slide" Target="/ppt/slides/slide1.xml" Id="R999b86bf4389456c" /><Relationship Type="http://schemas.openxmlformats.org/officeDocument/2006/relationships/slide" Target="/ppt/slides/slide2.xml" Id="R229e0fbc97024bdf" /><Relationship Type="http://schemas.openxmlformats.org/officeDocument/2006/relationships/slide" Target="/ppt/slides/slide3.xml" Id="Rc34f39d461904ae1" /><Relationship Type="http://schemas.openxmlformats.org/officeDocument/2006/relationships/slide" Target="/ppt/slides/slide4.xml" Id="R4ea2536cf28042f5" /><Relationship Type="http://schemas.openxmlformats.org/officeDocument/2006/relationships/slide" Target="/ppt/slides/slide5.xml" Id="Rd535d2cd0c1340e7" /><Relationship Type="http://schemas.openxmlformats.org/officeDocument/2006/relationships/slide" Target="/ppt/slides/slide6.xml" Id="Rfd3d67a1d09345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be232bdc44f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a31ed92ae4c8a" /><Relationship Type="http://schemas.openxmlformats.org/officeDocument/2006/relationships/theme" Target="/ppt/slideMasters/theme/theme1.xml" Id="R22fbc57a68ec4f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ba31ed92ae4c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b9134597e40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f7aa98e6547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42aaddcaf4e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91a968ff449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d1cba581549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2b33fc4be40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SEABIRD EXPLORATION PLC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World Trade Center,, Ariadne House 1st floor,, 222 28th October Street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3106 Limmassol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