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ead6d7bf51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857f7339d642e6"/>
  </p:sldMasterIdLst>
  <p:sldIdLst>
    <p:sldId xmlns:r="http://schemas.openxmlformats.org/officeDocument/2006/relationships" id="256" r:id="R774aa3f037dc443e"/>
    <p:sldId xmlns:r="http://schemas.openxmlformats.org/officeDocument/2006/relationships" id="257" r:id="Rbd72116ab7b14738"/>
    <p:sldId xmlns:r="http://schemas.openxmlformats.org/officeDocument/2006/relationships" id="258" r:id="R728de1a7365a4f37"/>
    <p:sldId xmlns:r="http://schemas.openxmlformats.org/officeDocument/2006/relationships" id="259" r:id="Rc1dd7fdf4eb34a87"/>
    <p:sldId xmlns:r="http://schemas.openxmlformats.org/officeDocument/2006/relationships" id="260" r:id="R623759f2e6cd481d"/>
    <p:sldId xmlns:r="http://schemas.openxmlformats.org/officeDocument/2006/relationships" id="261" r:id="R44f237bd34d4481a"/>
    <p:sldId xmlns:r="http://schemas.openxmlformats.org/officeDocument/2006/relationships" id="262" r:id="R8bf61196bba249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57f7339d642e6" /><Relationship Type="http://schemas.openxmlformats.org/officeDocument/2006/relationships/slide" Target="/ppt/slides/slide1.xml" Id="R774aa3f037dc443e" /><Relationship Type="http://schemas.openxmlformats.org/officeDocument/2006/relationships/slide" Target="/ppt/slides/slide2.xml" Id="Rbd72116ab7b14738" /><Relationship Type="http://schemas.openxmlformats.org/officeDocument/2006/relationships/slide" Target="/ppt/slides/slide3.xml" Id="R728de1a7365a4f37" /><Relationship Type="http://schemas.openxmlformats.org/officeDocument/2006/relationships/slide" Target="/ppt/slides/slide4.xml" Id="Rc1dd7fdf4eb34a87" /><Relationship Type="http://schemas.openxmlformats.org/officeDocument/2006/relationships/slide" Target="/ppt/slides/slide5.xml" Id="R623759f2e6cd481d" /><Relationship Type="http://schemas.openxmlformats.org/officeDocument/2006/relationships/slide" Target="/ppt/slides/slide6.xml" Id="R44f237bd34d4481a" /><Relationship Type="http://schemas.openxmlformats.org/officeDocument/2006/relationships/slide" Target="/ppt/slides/slide7.xml" Id="R8bf61196bba249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b9784b26744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e8f8f4504401b" /><Relationship Type="http://schemas.openxmlformats.org/officeDocument/2006/relationships/theme" Target="/ppt/slideMasters/theme/theme1.xml" Id="R719d2d14e8964e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e8f8f450440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3f34431bf41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e263af18547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e6c049c6844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a6d3b335542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e5b89168b41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6a10aff644d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6ff56e15f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REGNSKAPSAVDELINGEN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REGNSKAPSAVDELINGEN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REGNSKAPSAVDELINGEN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REGNSKAPSAVDELINGEN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REGNSKAPSAVDELINGEN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REGNSKAPSAVDELINGEN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1 250 942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437 827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REGNSKAPSAVDELINGEN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NINA RØDØY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REGNSKAPSAVDELINGEN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913 034 775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REGNSKAPSAVDELINGEN AS</a:t>
            </a:r>
          </a:p>
        </p:txBody>
      </p:sp>
    </p:spTree>
  </p:cSld>
  <p:clrMapOvr>
    <a:masterClrMapping xmlns:a="http://schemas.openxmlformats.org/drawingml/2006/main"/>
  </p:clrMapOvr>
</p:sld>
</file>