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72be199dd140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f3d4b397774c82"/>
  </p:sldMasterIdLst>
  <p:sldIdLst>
    <p:sldId xmlns:r="http://schemas.openxmlformats.org/officeDocument/2006/relationships" id="256" r:id="R9bf6b1c07cf943b7"/>
    <p:sldId xmlns:r="http://schemas.openxmlformats.org/officeDocument/2006/relationships" id="257" r:id="R55fe86b468dd4f6e"/>
    <p:sldId xmlns:r="http://schemas.openxmlformats.org/officeDocument/2006/relationships" id="258" r:id="Ra5d838d03e374962"/>
    <p:sldId xmlns:r="http://schemas.openxmlformats.org/officeDocument/2006/relationships" id="259" r:id="R74856c79beef48c5"/>
    <p:sldId xmlns:r="http://schemas.openxmlformats.org/officeDocument/2006/relationships" id="260" r:id="R3b7e1d47652644e1"/>
    <p:sldId xmlns:r="http://schemas.openxmlformats.org/officeDocument/2006/relationships" id="261" r:id="Rd3117fea5d184e0c"/>
    <p:sldId xmlns:r="http://schemas.openxmlformats.org/officeDocument/2006/relationships" id="262" r:id="R2363d9bdd0c34f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3d4b397774c82" /><Relationship Type="http://schemas.openxmlformats.org/officeDocument/2006/relationships/slide" Target="/ppt/slides/slide1.xml" Id="R9bf6b1c07cf943b7" /><Relationship Type="http://schemas.openxmlformats.org/officeDocument/2006/relationships/slide" Target="/ppt/slides/slide2.xml" Id="R55fe86b468dd4f6e" /><Relationship Type="http://schemas.openxmlformats.org/officeDocument/2006/relationships/slide" Target="/ppt/slides/slide3.xml" Id="Ra5d838d03e374962" /><Relationship Type="http://schemas.openxmlformats.org/officeDocument/2006/relationships/slide" Target="/ppt/slides/slide4.xml" Id="R74856c79beef48c5" /><Relationship Type="http://schemas.openxmlformats.org/officeDocument/2006/relationships/slide" Target="/ppt/slides/slide5.xml" Id="R3b7e1d47652644e1" /><Relationship Type="http://schemas.openxmlformats.org/officeDocument/2006/relationships/slide" Target="/ppt/slides/slide6.xml" Id="Rd3117fea5d184e0c" /><Relationship Type="http://schemas.openxmlformats.org/officeDocument/2006/relationships/slide" Target="/ppt/slides/slide7.xml" Id="R2363d9bdd0c34f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9594e65d0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5290634af45e0" /><Relationship Type="http://schemas.openxmlformats.org/officeDocument/2006/relationships/theme" Target="/ppt/slideMasters/theme/theme1.xml" Id="R65420b4b04d8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5290634af45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bfa327f2945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5f0a3192f49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f13f6df39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f83515e72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613e2590846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e946da72c42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00522ff5842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ODEL-HUSET AS J JACOBSEN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ODEL-HUSET AS J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ODEL-HUSET AS J JACOBSEN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ODEL-HUSET AS J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ODEL-HUSET AS J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ODEL-HUSET AS J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928 790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486 357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1 627 889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2 247 626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ODEL-HUSET AS J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ARNE JACOB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ODEL-HUSET AS J JACOBSEN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Sandvikstorget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913 029 011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ODEL-HUSET AS J JACOBSEN</a:t>
            </a:r>
          </a:p>
        </p:txBody>
      </p:sp>
    </p:spTree>
  </p:cSld>
  <p:clrMapOvr>
    <a:masterClrMapping xmlns:a="http://schemas.openxmlformats.org/drawingml/2006/main"/>
  </p:clrMapOvr>
</p:sld>
</file>