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9d43946951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a37eb32994c68"/>
  </p:sldMasterIdLst>
  <p:sldIdLst>
    <p:sldId xmlns:r="http://schemas.openxmlformats.org/officeDocument/2006/relationships" id="256" r:id="Rc15dd78d9c104e11"/>
    <p:sldId xmlns:r="http://schemas.openxmlformats.org/officeDocument/2006/relationships" id="257" r:id="Rd34ca18105764981"/>
    <p:sldId xmlns:r="http://schemas.openxmlformats.org/officeDocument/2006/relationships" id="258" r:id="R165b3929b49d4eed"/>
    <p:sldId xmlns:r="http://schemas.openxmlformats.org/officeDocument/2006/relationships" id="259" r:id="R7aa2acb7fb464b73"/>
    <p:sldId xmlns:r="http://schemas.openxmlformats.org/officeDocument/2006/relationships" id="260" r:id="R14060c8346704b0e"/>
    <p:sldId xmlns:r="http://schemas.openxmlformats.org/officeDocument/2006/relationships" id="261" r:id="Rcea7adfa172949a3"/>
    <p:sldId xmlns:r="http://schemas.openxmlformats.org/officeDocument/2006/relationships" id="262" r:id="R9cf0a81fd3354e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a37eb32994c68" /><Relationship Type="http://schemas.openxmlformats.org/officeDocument/2006/relationships/slide" Target="/ppt/slides/slide1.xml" Id="Rc15dd78d9c104e11" /><Relationship Type="http://schemas.openxmlformats.org/officeDocument/2006/relationships/slide" Target="/ppt/slides/slide2.xml" Id="Rd34ca18105764981" /><Relationship Type="http://schemas.openxmlformats.org/officeDocument/2006/relationships/slide" Target="/ppt/slides/slide3.xml" Id="R165b3929b49d4eed" /><Relationship Type="http://schemas.openxmlformats.org/officeDocument/2006/relationships/slide" Target="/ppt/slides/slide4.xml" Id="R7aa2acb7fb464b73" /><Relationship Type="http://schemas.openxmlformats.org/officeDocument/2006/relationships/slide" Target="/ppt/slides/slide5.xml" Id="R14060c8346704b0e" /><Relationship Type="http://schemas.openxmlformats.org/officeDocument/2006/relationships/slide" Target="/ppt/slides/slide6.xml" Id="Rcea7adfa172949a3" /><Relationship Type="http://schemas.openxmlformats.org/officeDocument/2006/relationships/slide" Target="/ppt/slides/slide7.xml" Id="R9cf0a81fd3354e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3eb705c3b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de9e3f7964ec5" /><Relationship Type="http://schemas.openxmlformats.org/officeDocument/2006/relationships/theme" Target="/ppt/slideMasters/theme/theme1.xml" Id="R5d878efc17fa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bde9e3f796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b9aa6fa4a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353626718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3f2116e0b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8c0ed5bd3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6837bf47547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efcafdf17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ac8b3a469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FJELLSOL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315 385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1 917 036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1 932 974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FJELLSÅ JORUNN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FJELLSÅ NANA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Leilighet 401, Øvre Strandgate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913 026 284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FJELLSOL AS</a:t>
            </a:r>
          </a:p>
        </p:txBody>
      </p:sp>
    </p:spTree>
  </p:cSld>
  <p:clrMapOvr>
    <a:masterClrMapping xmlns:a="http://schemas.openxmlformats.org/drawingml/2006/main"/>
  </p:clrMapOvr>
</p:sld>
</file>