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2e80343f604c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907a9f2f714683"/>
  </p:sldMasterIdLst>
  <p:sldIdLst>
    <p:sldId xmlns:r="http://schemas.openxmlformats.org/officeDocument/2006/relationships" id="256" r:id="Rb3e7977f53604762"/>
    <p:sldId xmlns:r="http://schemas.openxmlformats.org/officeDocument/2006/relationships" id="257" r:id="R52bbe78675ab43e1"/>
    <p:sldId xmlns:r="http://schemas.openxmlformats.org/officeDocument/2006/relationships" id="258" r:id="Rabbb779c2abd44e9"/>
    <p:sldId xmlns:r="http://schemas.openxmlformats.org/officeDocument/2006/relationships" id="259" r:id="R4d35094c1f9b4d36"/>
    <p:sldId xmlns:r="http://schemas.openxmlformats.org/officeDocument/2006/relationships" id="260" r:id="R892e328213ab420d"/>
    <p:sldId xmlns:r="http://schemas.openxmlformats.org/officeDocument/2006/relationships" id="261" r:id="R7c514ec319404b34"/>
    <p:sldId xmlns:r="http://schemas.openxmlformats.org/officeDocument/2006/relationships" id="262" r:id="Rd0337914ad3941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907a9f2f714683" /><Relationship Type="http://schemas.openxmlformats.org/officeDocument/2006/relationships/slide" Target="/ppt/slides/slide1.xml" Id="Rb3e7977f53604762" /><Relationship Type="http://schemas.openxmlformats.org/officeDocument/2006/relationships/slide" Target="/ppt/slides/slide2.xml" Id="R52bbe78675ab43e1" /><Relationship Type="http://schemas.openxmlformats.org/officeDocument/2006/relationships/slide" Target="/ppt/slides/slide3.xml" Id="Rabbb779c2abd44e9" /><Relationship Type="http://schemas.openxmlformats.org/officeDocument/2006/relationships/slide" Target="/ppt/slides/slide4.xml" Id="R4d35094c1f9b4d36" /><Relationship Type="http://schemas.openxmlformats.org/officeDocument/2006/relationships/slide" Target="/ppt/slides/slide5.xml" Id="R892e328213ab420d" /><Relationship Type="http://schemas.openxmlformats.org/officeDocument/2006/relationships/slide" Target="/ppt/slides/slide6.xml" Id="R7c514ec319404b34" /><Relationship Type="http://schemas.openxmlformats.org/officeDocument/2006/relationships/slide" Target="/ppt/slides/slide7.xml" Id="Rd0337914ad3941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d0df3db2542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f09d6df38341fb" /><Relationship Type="http://schemas.openxmlformats.org/officeDocument/2006/relationships/theme" Target="/ppt/slideMasters/theme/theme1.xml" Id="R19753bbdd1ac4e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f09d6df38341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ab799bd2e45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cdf130ee845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0db3d908444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da3c6357b4d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47a44875d4f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23f3408b848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4471656da044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STORJORDET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STORJORDET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STORJORDET AS ble etablert [år] og holder til i Nybergsund.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STORJORDET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STORJORDET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STORJORDET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3 065 678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−329 241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−324 345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1 299 905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4 437 241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STORJORDET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ARIL STORJORDET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STORJORDET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Åsavegen 425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2422 Nybergsund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STORJORDET AS</a:t>
            </a:r>
          </a:p>
        </p:txBody>
      </p:sp>
    </p:spTree>
  </p:cSld>
  <p:clrMapOvr>
    <a:masterClrMapping xmlns:a="http://schemas.openxmlformats.org/drawingml/2006/main"/>
  </p:clrMapOvr>
</p:sld>
</file>