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1147a95ffe4c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d4db601bcd43c1"/>
  </p:sldMasterIdLst>
  <p:sldIdLst>
    <p:sldId xmlns:r="http://schemas.openxmlformats.org/officeDocument/2006/relationships" id="256" r:id="Redccea1320c143c7"/>
    <p:sldId xmlns:r="http://schemas.openxmlformats.org/officeDocument/2006/relationships" id="257" r:id="R37242920fce34763"/>
    <p:sldId xmlns:r="http://schemas.openxmlformats.org/officeDocument/2006/relationships" id="258" r:id="R3a1a1582913b4802"/>
    <p:sldId xmlns:r="http://schemas.openxmlformats.org/officeDocument/2006/relationships" id="259" r:id="R072f1191a50943d5"/>
    <p:sldId xmlns:r="http://schemas.openxmlformats.org/officeDocument/2006/relationships" id="260" r:id="Rff5f90c89fea47a8"/>
    <p:sldId xmlns:r="http://schemas.openxmlformats.org/officeDocument/2006/relationships" id="261" r:id="R46e985e8ff964b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d4db601bcd43c1" /><Relationship Type="http://schemas.openxmlformats.org/officeDocument/2006/relationships/slide" Target="/ppt/slides/slide1.xml" Id="Redccea1320c143c7" /><Relationship Type="http://schemas.openxmlformats.org/officeDocument/2006/relationships/slide" Target="/ppt/slides/slide2.xml" Id="R37242920fce34763" /><Relationship Type="http://schemas.openxmlformats.org/officeDocument/2006/relationships/slide" Target="/ppt/slides/slide3.xml" Id="R3a1a1582913b4802" /><Relationship Type="http://schemas.openxmlformats.org/officeDocument/2006/relationships/slide" Target="/ppt/slides/slide4.xml" Id="R072f1191a50943d5" /><Relationship Type="http://schemas.openxmlformats.org/officeDocument/2006/relationships/slide" Target="/ppt/slides/slide5.xml" Id="Rff5f90c89fea47a8" /><Relationship Type="http://schemas.openxmlformats.org/officeDocument/2006/relationships/slide" Target="/ppt/slides/slide6.xml" Id="R46e985e8ff964b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5f8fe976774c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823a5d17c4050" /><Relationship Type="http://schemas.openxmlformats.org/officeDocument/2006/relationships/theme" Target="/ppt/slideMasters/theme/theme1.xml" Id="R084e91fa790b4a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0823a5d17c40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c44baa8d940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1528235e248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f9aed716042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e7a0714b048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5ddf3461c4b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ec34169e74d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ET-REGNSKAP TORILD REINEMO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ET-REGNSKAP TORILD REINEMO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ET-REGNSKAP TORILD REINEMO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ET-REGNSKAP TORILD REINEMO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ET-REGNSKAP TORILD REINEMO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ET-REGNSKAP TORILD REINEMO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1 542 223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1 022 386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1 024 358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1 348 890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403 062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ET-REGNSKAP TORILD REINEMO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Kaptein Oppegaards vei 8E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torild@et-regnskap.no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913 024 974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ET-REGNSKAP TORILD REINEMO</a:t>
            </a:r>
          </a:p>
        </p:txBody>
      </p:sp>
    </p:spTree>
  </p:cSld>
  <p:clrMapOvr>
    <a:masterClrMapping xmlns:a="http://schemas.openxmlformats.org/drawingml/2006/main"/>
  </p:clrMapOvr>
</p:sld>
</file>