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66d67e78ee42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953bb6953f41a9"/>
  </p:sldMasterIdLst>
  <p:sldIdLst>
    <p:sldId xmlns:r="http://schemas.openxmlformats.org/officeDocument/2006/relationships" id="256" r:id="Rdc39769edd9941f4"/>
    <p:sldId xmlns:r="http://schemas.openxmlformats.org/officeDocument/2006/relationships" id="257" r:id="Rbbd318f10e92426e"/>
    <p:sldId xmlns:r="http://schemas.openxmlformats.org/officeDocument/2006/relationships" id="258" r:id="R67ae36fec5214f49"/>
    <p:sldId xmlns:r="http://schemas.openxmlformats.org/officeDocument/2006/relationships" id="259" r:id="R67ffd9c7aad44e07"/>
    <p:sldId xmlns:r="http://schemas.openxmlformats.org/officeDocument/2006/relationships" id="260" r:id="R37469aa739b947f1"/>
    <p:sldId xmlns:r="http://schemas.openxmlformats.org/officeDocument/2006/relationships" id="261" r:id="R4e846986c40449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53bb6953f41a9" /><Relationship Type="http://schemas.openxmlformats.org/officeDocument/2006/relationships/slide" Target="/ppt/slides/slide1.xml" Id="Rdc39769edd9941f4" /><Relationship Type="http://schemas.openxmlformats.org/officeDocument/2006/relationships/slide" Target="/ppt/slides/slide2.xml" Id="Rbbd318f10e92426e" /><Relationship Type="http://schemas.openxmlformats.org/officeDocument/2006/relationships/slide" Target="/ppt/slides/slide3.xml" Id="R67ae36fec5214f49" /><Relationship Type="http://schemas.openxmlformats.org/officeDocument/2006/relationships/slide" Target="/ppt/slides/slide4.xml" Id="R67ffd9c7aad44e07" /><Relationship Type="http://schemas.openxmlformats.org/officeDocument/2006/relationships/slide" Target="/ppt/slides/slide5.xml" Id="R37469aa739b947f1" /><Relationship Type="http://schemas.openxmlformats.org/officeDocument/2006/relationships/slide" Target="/ppt/slides/slide6.xml" Id="R4e846986c40449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36cc99e3a45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5e8d82bdc44d3" /><Relationship Type="http://schemas.openxmlformats.org/officeDocument/2006/relationships/theme" Target="/ppt/slideMasters/theme/theme1.xml" Id="Rf1587bec108248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c5e8d82bdc44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8022c006f48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692a2a4bd42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b7cd3dc4942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4312a0eb748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b71a7ac024b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9b46d76804e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AMRAS BEAUTY LOUNGE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AMRAS BEAUTY LOUNGE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AMRAS BEAUTY LOUNGE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AMRAS BEAUTY LOUNGE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AMRAS BEAUTY LOUNGE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AMRAS BEAUTY LOUNGE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380 931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−365 128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AMRAS BEAUTY LOUNGE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913 024 842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AMRAS BEAUTY LOUNGE AS</a:t>
            </a:r>
          </a:p>
        </p:txBody>
      </p:sp>
    </p:spTree>
  </p:cSld>
  <p:clrMapOvr>
    <a:masterClrMapping xmlns:a="http://schemas.openxmlformats.org/drawingml/2006/main"/>
  </p:clrMapOvr>
</p:sld>
</file>