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d8459a3d064c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aedc63d4a04d9f"/>
  </p:sldMasterIdLst>
  <p:sldIdLst>
    <p:sldId xmlns:r="http://schemas.openxmlformats.org/officeDocument/2006/relationships" id="256" r:id="R770793614432478d"/>
    <p:sldId xmlns:r="http://schemas.openxmlformats.org/officeDocument/2006/relationships" id="257" r:id="Ra5ccec9426ea41dd"/>
    <p:sldId xmlns:r="http://schemas.openxmlformats.org/officeDocument/2006/relationships" id="258" r:id="R5346d9a932694ea7"/>
    <p:sldId xmlns:r="http://schemas.openxmlformats.org/officeDocument/2006/relationships" id="259" r:id="R3a44db80ad1045ab"/>
    <p:sldId xmlns:r="http://schemas.openxmlformats.org/officeDocument/2006/relationships" id="260" r:id="Rea36c7e4628f4e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aedc63d4a04d9f" /><Relationship Type="http://schemas.openxmlformats.org/officeDocument/2006/relationships/slide" Target="/ppt/slides/slide1.xml" Id="R770793614432478d" /><Relationship Type="http://schemas.openxmlformats.org/officeDocument/2006/relationships/slide" Target="/ppt/slides/slide2.xml" Id="Ra5ccec9426ea41dd" /><Relationship Type="http://schemas.openxmlformats.org/officeDocument/2006/relationships/slide" Target="/ppt/slides/slide3.xml" Id="R5346d9a932694ea7" /><Relationship Type="http://schemas.openxmlformats.org/officeDocument/2006/relationships/slide" Target="/ppt/slides/slide4.xml" Id="R3a44db80ad1045ab" /><Relationship Type="http://schemas.openxmlformats.org/officeDocument/2006/relationships/slide" Target="/ppt/slides/slide5.xml" Id="Rea36c7e4628f4e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864a775fb34a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cf2ad14334cef" /><Relationship Type="http://schemas.openxmlformats.org/officeDocument/2006/relationships/theme" Target="/ppt/slideMasters/theme/theme1.xml" Id="R172678c13e3544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4cf2ad14334c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0f854fdfc049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f0ceca636b47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049ffb5e641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a3ee5179249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0e09afc0548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NGGC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NGGC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NGGC NORWAY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NGGC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NGGC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NGGC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913 024 273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NGGC NORWAY AS</a:t>
            </a:r>
          </a:p>
        </p:txBody>
      </p:sp>
    </p:spTree>
  </p:cSld>
  <p:clrMapOvr>
    <a:masterClrMapping xmlns:a="http://schemas.openxmlformats.org/drawingml/2006/main"/>
  </p:clrMapOvr>
</p:sld>
</file>