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fa69dfec724f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7878d974ba481a"/>
  </p:sldMasterIdLst>
  <p:sldIdLst>
    <p:sldId xmlns:r="http://schemas.openxmlformats.org/officeDocument/2006/relationships" id="256" r:id="R9ce7ec1b25964fde"/>
    <p:sldId xmlns:r="http://schemas.openxmlformats.org/officeDocument/2006/relationships" id="257" r:id="R0d4fa000511e4a25"/>
    <p:sldId xmlns:r="http://schemas.openxmlformats.org/officeDocument/2006/relationships" id="258" r:id="Rbd7854b3fe834551"/>
    <p:sldId xmlns:r="http://schemas.openxmlformats.org/officeDocument/2006/relationships" id="259" r:id="Rd9d86811a54c4809"/>
    <p:sldId xmlns:r="http://schemas.openxmlformats.org/officeDocument/2006/relationships" id="260" r:id="R1a25ac3b85d64040"/>
    <p:sldId xmlns:r="http://schemas.openxmlformats.org/officeDocument/2006/relationships" id="261" r:id="R3bc44aeb96e54a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7878d974ba481a" /><Relationship Type="http://schemas.openxmlformats.org/officeDocument/2006/relationships/slide" Target="/ppt/slides/slide1.xml" Id="R9ce7ec1b25964fde" /><Relationship Type="http://schemas.openxmlformats.org/officeDocument/2006/relationships/slide" Target="/ppt/slides/slide2.xml" Id="R0d4fa000511e4a25" /><Relationship Type="http://schemas.openxmlformats.org/officeDocument/2006/relationships/slide" Target="/ppt/slides/slide3.xml" Id="Rbd7854b3fe834551" /><Relationship Type="http://schemas.openxmlformats.org/officeDocument/2006/relationships/slide" Target="/ppt/slides/slide4.xml" Id="Rd9d86811a54c4809" /><Relationship Type="http://schemas.openxmlformats.org/officeDocument/2006/relationships/slide" Target="/ppt/slides/slide5.xml" Id="R1a25ac3b85d64040" /><Relationship Type="http://schemas.openxmlformats.org/officeDocument/2006/relationships/slide" Target="/ppt/slides/slide6.xml" Id="R3bc44aeb96e54a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72a7400b364f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7b77ba40b4ddd" /><Relationship Type="http://schemas.openxmlformats.org/officeDocument/2006/relationships/theme" Target="/ppt/slideMasters/theme/theme1.xml" Id="Rf09634df834246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07b77ba40b4d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9b0f7791048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9efe1c24641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2ee6238154d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30932b9d540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f7b38c01242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b6a7cf0804b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BYGGMESTERFIRMA STRAND &amp; NYSTEIN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BYGGMESTERFIRMA STRAND &amp; NYSTEIN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−184 155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52 178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913 023 439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