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c657070c334f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2b5ce6aa29481b"/>
  </p:sldMasterIdLst>
  <p:sldIdLst>
    <p:sldId xmlns:r="http://schemas.openxmlformats.org/officeDocument/2006/relationships" id="256" r:id="R7b46dd51588f407f"/>
    <p:sldId xmlns:r="http://schemas.openxmlformats.org/officeDocument/2006/relationships" id="257" r:id="R80d2dfa5deb14a43"/>
    <p:sldId xmlns:r="http://schemas.openxmlformats.org/officeDocument/2006/relationships" id="258" r:id="R225c5339252d436c"/>
    <p:sldId xmlns:r="http://schemas.openxmlformats.org/officeDocument/2006/relationships" id="259" r:id="R19d1d005369144b4"/>
    <p:sldId xmlns:r="http://schemas.openxmlformats.org/officeDocument/2006/relationships" id="260" r:id="Rcf7bd8ed7ce54493"/>
    <p:sldId xmlns:r="http://schemas.openxmlformats.org/officeDocument/2006/relationships" id="261" r:id="R3ed371dfd3c148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2b5ce6aa29481b" /><Relationship Type="http://schemas.openxmlformats.org/officeDocument/2006/relationships/slide" Target="/ppt/slides/slide1.xml" Id="R7b46dd51588f407f" /><Relationship Type="http://schemas.openxmlformats.org/officeDocument/2006/relationships/slide" Target="/ppt/slides/slide2.xml" Id="R80d2dfa5deb14a43" /><Relationship Type="http://schemas.openxmlformats.org/officeDocument/2006/relationships/slide" Target="/ppt/slides/slide3.xml" Id="R225c5339252d436c" /><Relationship Type="http://schemas.openxmlformats.org/officeDocument/2006/relationships/slide" Target="/ppt/slides/slide4.xml" Id="R19d1d005369144b4" /><Relationship Type="http://schemas.openxmlformats.org/officeDocument/2006/relationships/slide" Target="/ppt/slides/slide5.xml" Id="Rcf7bd8ed7ce54493" /><Relationship Type="http://schemas.openxmlformats.org/officeDocument/2006/relationships/slide" Target="/ppt/slides/slide6.xml" Id="R3ed371dfd3c148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10184e59e8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237de637c4432" /><Relationship Type="http://schemas.openxmlformats.org/officeDocument/2006/relationships/theme" Target="/ppt/slideMasters/theme/theme1.xml" Id="Rdb1846cd379c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7237de637c44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d081db2604a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7aacddb8e24a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beb5d47024b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fede7f4b843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58c23f5de4d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3ab3d3ff745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TRICO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JOSTEIN GRAN JACOBSEN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Smedasundet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5528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70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913 022 742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TRICO AS</a:t>
            </a:r>
          </a:p>
        </p:txBody>
      </p:sp>
    </p:spTree>
  </p:cSld>
  <p:clrMapOvr>
    <a:masterClrMapping xmlns:a="http://schemas.openxmlformats.org/drawingml/2006/main"/>
  </p:clrMapOvr>
</p:sld>
</file>