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8fed3b06384d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6533b2ca774f8f"/>
  </p:sldMasterIdLst>
  <p:sldIdLst>
    <p:sldId xmlns:r="http://schemas.openxmlformats.org/officeDocument/2006/relationships" id="256" r:id="Re43a4b36153e43e6"/>
    <p:sldId xmlns:r="http://schemas.openxmlformats.org/officeDocument/2006/relationships" id="257" r:id="Rac74d18bbfe74744"/>
    <p:sldId xmlns:r="http://schemas.openxmlformats.org/officeDocument/2006/relationships" id="258" r:id="Rd65aa6998a89410a"/>
    <p:sldId xmlns:r="http://schemas.openxmlformats.org/officeDocument/2006/relationships" id="259" r:id="R627f706380ee49fa"/>
    <p:sldId xmlns:r="http://schemas.openxmlformats.org/officeDocument/2006/relationships" id="260" r:id="R73cca1e950834fa4"/>
    <p:sldId xmlns:r="http://schemas.openxmlformats.org/officeDocument/2006/relationships" id="261" r:id="R93cec63ebc234e9f"/>
    <p:sldId xmlns:r="http://schemas.openxmlformats.org/officeDocument/2006/relationships" id="262" r:id="R78dd19d17d8c40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533b2ca774f8f" /><Relationship Type="http://schemas.openxmlformats.org/officeDocument/2006/relationships/slide" Target="/ppt/slides/slide1.xml" Id="Re43a4b36153e43e6" /><Relationship Type="http://schemas.openxmlformats.org/officeDocument/2006/relationships/slide" Target="/ppt/slides/slide2.xml" Id="Rac74d18bbfe74744" /><Relationship Type="http://schemas.openxmlformats.org/officeDocument/2006/relationships/slide" Target="/ppt/slides/slide3.xml" Id="Rd65aa6998a89410a" /><Relationship Type="http://schemas.openxmlformats.org/officeDocument/2006/relationships/slide" Target="/ppt/slides/slide4.xml" Id="R627f706380ee49fa" /><Relationship Type="http://schemas.openxmlformats.org/officeDocument/2006/relationships/slide" Target="/ppt/slides/slide5.xml" Id="R73cca1e950834fa4" /><Relationship Type="http://schemas.openxmlformats.org/officeDocument/2006/relationships/slide" Target="/ppt/slides/slide6.xml" Id="R93cec63ebc234e9f" /><Relationship Type="http://schemas.openxmlformats.org/officeDocument/2006/relationships/slide" Target="/ppt/slides/slide7.xml" Id="R78dd19d17d8c40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9de6d5c14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345ee13ab4a5f" /><Relationship Type="http://schemas.openxmlformats.org/officeDocument/2006/relationships/theme" Target="/ppt/slideMasters/theme/theme1.xml" Id="R01031aecc995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345ee13ab4a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5e58c62d1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b6d7a5800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6a0304ef1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61459940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54449c19d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14805bc8f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4ff1655da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593 900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14 558 881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43 496 271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BJØRN J GRAN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30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913 022 742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