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e0ad723b2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3e73b71ee41e9"/>
  </p:sldMasterIdLst>
  <p:sldIdLst>
    <p:sldId xmlns:r="http://schemas.openxmlformats.org/officeDocument/2006/relationships" id="256" r:id="R526810d80f7141c6"/>
    <p:sldId xmlns:r="http://schemas.openxmlformats.org/officeDocument/2006/relationships" id="257" r:id="R61a117c2e80d423b"/>
    <p:sldId xmlns:r="http://schemas.openxmlformats.org/officeDocument/2006/relationships" id="258" r:id="R63e570b915864231"/>
    <p:sldId xmlns:r="http://schemas.openxmlformats.org/officeDocument/2006/relationships" id="259" r:id="Ra9d214ce8912439a"/>
    <p:sldId xmlns:r="http://schemas.openxmlformats.org/officeDocument/2006/relationships" id="260" r:id="R3a275d38ee4a4442"/>
    <p:sldId xmlns:r="http://schemas.openxmlformats.org/officeDocument/2006/relationships" id="261" r:id="R82411655bd38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3e73b71ee41e9" /><Relationship Type="http://schemas.openxmlformats.org/officeDocument/2006/relationships/slide" Target="/ppt/slides/slide1.xml" Id="R526810d80f7141c6" /><Relationship Type="http://schemas.openxmlformats.org/officeDocument/2006/relationships/slide" Target="/ppt/slides/slide2.xml" Id="R61a117c2e80d423b" /><Relationship Type="http://schemas.openxmlformats.org/officeDocument/2006/relationships/slide" Target="/ppt/slides/slide3.xml" Id="R63e570b915864231" /><Relationship Type="http://schemas.openxmlformats.org/officeDocument/2006/relationships/slide" Target="/ppt/slides/slide4.xml" Id="Ra9d214ce8912439a" /><Relationship Type="http://schemas.openxmlformats.org/officeDocument/2006/relationships/slide" Target="/ppt/slides/slide5.xml" Id="R3a275d38ee4a4442" /><Relationship Type="http://schemas.openxmlformats.org/officeDocument/2006/relationships/slide" Target="/ppt/slides/slide6.xml" Id="R82411655bd38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1dc7d789e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c9562e7eb4560" /><Relationship Type="http://schemas.openxmlformats.org/officeDocument/2006/relationships/theme" Target="/ppt/slideMasters/theme/theme1.xml" Id="Rbf1259a33db7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c9562e7eb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780eef5e6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e472e9e8145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12a295693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236445542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940a09846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69a1dadf9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SØNDRE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2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STEINSVIK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STEINSVIK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UESPESER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Chr. Frederiksens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913 022 114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2 AS</a:t>
            </a:r>
          </a:p>
        </p:txBody>
      </p:sp>
    </p:spTree>
  </p:cSld>
  <p:clrMapOvr>
    <a:masterClrMapping xmlns:a="http://schemas.openxmlformats.org/drawingml/2006/main"/>
  </p:clrMapOvr>
</p:sld>
</file>