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dd27c3d41347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7c0281ce264338"/>
  </p:sldMasterIdLst>
  <p:sldIdLst>
    <p:sldId xmlns:r="http://schemas.openxmlformats.org/officeDocument/2006/relationships" id="256" r:id="Rf49159a5c8df44cd"/>
    <p:sldId xmlns:r="http://schemas.openxmlformats.org/officeDocument/2006/relationships" id="257" r:id="R32451e6f1ea84865"/>
    <p:sldId xmlns:r="http://schemas.openxmlformats.org/officeDocument/2006/relationships" id="258" r:id="Rd16373f2a09041af"/>
    <p:sldId xmlns:r="http://schemas.openxmlformats.org/officeDocument/2006/relationships" id="259" r:id="R030a2679460a4d60"/>
    <p:sldId xmlns:r="http://schemas.openxmlformats.org/officeDocument/2006/relationships" id="260" r:id="R4b9242c3a19b49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7c0281ce264338" /><Relationship Type="http://schemas.openxmlformats.org/officeDocument/2006/relationships/slide" Target="/ppt/slides/slide1.xml" Id="Rf49159a5c8df44cd" /><Relationship Type="http://schemas.openxmlformats.org/officeDocument/2006/relationships/slide" Target="/ppt/slides/slide2.xml" Id="R32451e6f1ea84865" /><Relationship Type="http://schemas.openxmlformats.org/officeDocument/2006/relationships/slide" Target="/ppt/slides/slide3.xml" Id="Rd16373f2a09041af" /><Relationship Type="http://schemas.openxmlformats.org/officeDocument/2006/relationships/slide" Target="/ppt/slides/slide4.xml" Id="R030a2679460a4d60" /><Relationship Type="http://schemas.openxmlformats.org/officeDocument/2006/relationships/slide" Target="/ppt/slides/slide5.xml" Id="R4b9242c3a19b49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0879ce31e748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23ab1eeb34469" /><Relationship Type="http://schemas.openxmlformats.org/officeDocument/2006/relationships/theme" Target="/ppt/slideMasters/theme/theme1.xml" Id="Rdd2379ceaec24b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b23ab1eeb344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fe818c24343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b507e255448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ba1abdaeb47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4b43d591248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802b319ac4d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SEASPOT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SEASPOT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SEASPOT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SEASPOT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SEASPOT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SEASPOT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913 019 253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SEASPOT AS</a:t>
            </a:r>
          </a:p>
        </p:txBody>
      </p:sp>
    </p:spTree>
  </p:cSld>
  <p:clrMapOvr>
    <a:masterClrMapping xmlns:a="http://schemas.openxmlformats.org/drawingml/2006/main"/>
  </p:clrMapOvr>
</p:sld>
</file>