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3612bc963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eb3d6a5ca4fd3"/>
  </p:sldMasterIdLst>
  <p:sldIdLst>
    <p:sldId xmlns:r="http://schemas.openxmlformats.org/officeDocument/2006/relationships" id="256" r:id="R4d1d9eb2f6a04b6a"/>
    <p:sldId xmlns:r="http://schemas.openxmlformats.org/officeDocument/2006/relationships" id="257" r:id="R2dc4e4facdd342ca"/>
    <p:sldId xmlns:r="http://schemas.openxmlformats.org/officeDocument/2006/relationships" id="258" r:id="R6ebc4deb80bf470e"/>
    <p:sldId xmlns:r="http://schemas.openxmlformats.org/officeDocument/2006/relationships" id="259" r:id="R93b5b5d09a7a44ff"/>
    <p:sldId xmlns:r="http://schemas.openxmlformats.org/officeDocument/2006/relationships" id="260" r:id="Rfb6982ae88ac4509"/>
    <p:sldId xmlns:r="http://schemas.openxmlformats.org/officeDocument/2006/relationships" id="261" r:id="Rd1c11ffa2e4d4e07"/>
    <p:sldId xmlns:r="http://schemas.openxmlformats.org/officeDocument/2006/relationships" id="262" r:id="R4179fb7a26ee4b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eb3d6a5ca4fd3" /><Relationship Type="http://schemas.openxmlformats.org/officeDocument/2006/relationships/slide" Target="/ppt/slides/slide1.xml" Id="R4d1d9eb2f6a04b6a" /><Relationship Type="http://schemas.openxmlformats.org/officeDocument/2006/relationships/slide" Target="/ppt/slides/slide2.xml" Id="R2dc4e4facdd342ca" /><Relationship Type="http://schemas.openxmlformats.org/officeDocument/2006/relationships/slide" Target="/ppt/slides/slide3.xml" Id="R6ebc4deb80bf470e" /><Relationship Type="http://schemas.openxmlformats.org/officeDocument/2006/relationships/slide" Target="/ppt/slides/slide4.xml" Id="R93b5b5d09a7a44ff" /><Relationship Type="http://schemas.openxmlformats.org/officeDocument/2006/relationships/slide" Target="/ppt/slides/slide5.xml" Id="Rfb6982ae88ac4509" /><Relationship Type="http://schemas.openxmlformats.org/officeDocument/2006/relationships/slide" Target="/ppt/slides/slide6.xml" Id="Rd1c11ffa2e4d4e07" /><Relationship Type="http://schemas.openxmlformats.org/officeDocument/2006/relationships/slide" Target="/ppt/slides/slide7.xml" Id="R4179fb7a26ee4b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188d8dac0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fde1754134a2b" /><Relationship Type="http://schemas.openxmlformats.org/officeDocument/2006/relationships/theme" Target="/ppt/slideMasters/theme/theme1.xml" Id="R9d04b69841c1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fde175413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d6d9b62da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d7b68ac0d4c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f83f2b4e3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b7659778c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a1e1df364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36559dc34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b8469d790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EMBALLASJE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EMBALLASJE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22 009 944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−323 125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10 380 179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913 015 487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EMBALLASJE AS</a:t>
            </a:r>
          </a:p>
        </p:txBody>
      </p:sp>
    </p:spTree>
  </p:cSld>
  <p:clrMapOvr>
    <a:masterClrMapping xmlns:a="http://schemas.openxmlformats.org/drawingml/2006/main"/>
  </p:clrMapOvr>
</p:sld>
</file>