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86a810dcf84a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5fbbe260f14ce7"/>
  </p:sldMasterIdLst>
  <p:sldIdLst>
    <p:sldId xmlns:r="http://schemas.openxmlformats.org/officeDocument/2006/relationships" id="256" r:id="Re026b060975c4cf6"/>
    <p:sldId xmlns:r="http://schemas.openxmlformats.org/officeDocument/2006/relationships" id="257" r:id="R380e60d034164ee3"/>
    <p:sldId xmlns:r="http://schemas.openxmlformats.org/officeDocument/2006/relationships" id="258" r:id="R4cfea3d1ede549e5"/>
    <p:sldId xmlns:r="http://schemas.openxmlformats.org/officeDocument/2006/relationships" id="259" r:id="Rb76405cc47704d97"/>
    <p:sldId xmlns:r="http://schemas.openxmlformats.org/officeDocument/2006/relationships" id="260" r:id="R7157eb1325034794"/>
    <p:sldId xmlns:r="http://schemas.openxmlformats.org/officeDocument/2006/relationships" id="261" r:id="Ra4d54f6e98774476"/>
    <p:sldId xmlns:r="http://schemas.openxmlformats.org/officeDocument/2006/relationships" id="262" r:id="R01d2261f05c041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5fbbe260f14ce7" /><Relationship Type="http://schemas.openxmlformats.org/officeDocument/2006/relationships/slide" Target="/ppt/slides/slide1.xml" Id="Re026b060975c4cf6" /><Relationship Type="http://schemas.openxmlformats.org/officeDocument/2006/relationships/slide" Target="/ppt/slides/slide2.xml" Id="R380e60d034164ee3" /><Relationship Type="http://schemas.openxmlformats.org/officeDocument/2006/relationships/slide" Target="/ppt/slides/slide3.xml" Id="R4cfea3d1ede549e5" /><Relationship Type="http://schemas.openxmlformats.org/officeDocument/2006/relationships/slide" Target="/ppt/slides/slide4.xml" Id="Rb76405cc47704d97" /><Relationship Type="http://schemas.openxmlformats.org/officeDocument/2006/relationships/slide" Target="/ppt/slides/slide5.xml" Id="R7157eb1325034794" /><Relationship Type="http://schemas.openxmlformats.org/officeDocument/2006/relationships/slide" Target="/ppt/slides/slide6.xml" Id="Ra4d54f6e98774476" /><Relationship Type="http://schemas.openxmlformats.org/officeDocument/2006/relationships/slide" Target="/ppt/slides/slide7.xml" Id="R01d2261f05c041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12ed12a1f341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86f788a73471e" /><Relationship Type="http://schemas.openxmlformats.org/officeDocument/2006/relationships/theme" Target="/ppt/slideMasters/theme/theme1.xml" Id="R4738386ce9b949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386f788a7347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db302d0774a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efb7dd2924c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6cf0d9b89943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b3e0652a846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e8591a82145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7c791a02a48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62108508d49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NORI SUSHI BAR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 SUSHI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NORI SUSHI BAR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 SUSHI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 SUSHI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 SUSHI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6 019 772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1 225 797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948 684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1 023 192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2 926 876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 SUSHI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TRAN HUE THANH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 SUSHI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Sandstuveien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913 014 200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 SUSHI BAR AS</a:t>
            </a:r>
          </a:p>
        </p:txBody>
      </p:sp>
    </p:spTree>
  </p:cSld>
  <p:clrMapOvr>
    <a:masterClrMapping xmlns:a="http://schemas.openxmlformats.org/drawingml/2006/main"/>
  </p:clrMapOvr>
</p:sld>
</file>