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7a1c91266a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7fae0f07484ce0"/>
  </p:sldMasterIdLst>
  <p:sldIdLst>
    <p:sldId xmlns:r="http://schemas.openxmlformats.org/officeDocument/2006/relationships" id="256" r:id="R863665c2af6c48cf"/>
    <p:sldId xmlns:r="http://schemas.openxmlformats.org/officeDocument/2006/relationships" id="257" r:id="R601e2f2d7a354550"/>
    <p:sldId xmlns:r="http://schemas.openxmlformats.org/officeDocument/2006/relationships" id="258" r:id="Rcef8b33953334f2c"/>
    <p:sldId xmlns:r="http://schemas.openxmlformats.org/officeDocument/2006/relationships" id="259" r:id="Rcd4abb7a26704693"/>
    <p:sldId xmlns:r="http://schemas.openxmlformats.org/officeDocument/2006/relationships" id="260" r:id="R401844aaaac04508"/>
    <p:sldId xmlns:r="http://schemas.openxmlformats.org/officeDocument/2006/relationships" id="261" r:id="Re0807436956f4785"/>
    <p:sldId xmlns:r="http://schemas.openxmlformats.org/officeDocument/2006/relationships" id="262" r:id="R46255a0ba5724e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fae0f07484ce0" /><Relationship Type="http://schemas.openxmlformats.org/officeDocument/2006/relationships/slide" Target="/ppt/slides/slide1.xml" Id="R863665c2af6c48cf" /><Relationship Type="http://schemas.openxmlformats.org/officeDocument/2006/relationships/slide" Target="/ppt/slides/slide2.xml" Id="R601e2f2d7a354550" /><Relationship Type="http://schemas.openxmlformats.org/officeDocument/2006/relationships/slide" Target="/ppt/slides/slide3.xml" Id="Rcef8b33953334f2c" /><Relationship Type="http://schemas.openxmlformats.org/officeDocument/2006/relationships/slide" Target="/ppt/slides/slide4.xml" Id="Rcd4abb7a26704693" /><Relationship Type="http://schemas.openxmlformats.org/officeDocument/2006/relationships/slide" Target="/ppt/slides/slide5.xml" Id="R401844aaaac04508" /><Relationship Type="http://schemas.openxmlformats.org/officeDocument/2006/relationships/slide" Target="/ppt/slides/slide6.xml" Id="Re0807436956f4785" /><Relationship Type="http://schemas.openxmlformats.org/officeDocument/2006/relationships/slide" Target="/ppt/slides/slide7.xml" Id="R46255a0ba5724e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6dd3bff1147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0edffb60a44b1" /><Relationship Type="http://schemas.openxmlformats.org/officeDocument/2006/relationships/theme" Target="/ppt/slideMasters/theme/theme1.xml" Id="R780272892dd946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0edffb60a44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0b390e18b41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5f0107c7549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25cb713d947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78d33bddd43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856aa5ed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be0342be340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ad8bd3eb942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GUSTAFSSON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2 287 618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9 358 677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60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stig@brlie.no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912 995 658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