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53f8c9c654e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985fe931184795"/>
  </p:sldMasterIdLst>
  <p:sldIdLst>
    <p:sldId xmlns:r="http://schemas.openxmlformats.org/officeDocument/2006/relationships" id="256" r:id="R7e94b79ca5974bd7"/>
    <p:sldId xmlns:r="http://schemas.openxmlformats.org/officeDocument/2006/relationships" id="257" r:id="R058cf66b28c94599"/>
    <p:sldId xmlns:r="http://schemas.openxmlformats.org/officeDocument/2006/relationships" id="258" r:id="R6b63c673aba742c4"/>
    <p:sldId xmlns:r="http://schemas.openxmlformats.org/officeDocument/2006/relationships" id="259" r:id="R9c37487f735041e6"/>
    <p:sldId xmlns:r="http://schemas.openxmlformats.org/officeDocument/2006/relationships" id="260" r:id="R9d7786c6f11a4916"/>
    <p:sldId xmlns:r="http://schemas.openxmlformats.org/officeDocument/2006/relationships" id="261" r:id="R963df58ce6264b1c"/>
    <p:sldId xmlns:r="http://schemas.openxmlformats.org/officeDocument/2006/relationships" id="262" r:id="R17c510b5463b42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985fe931184795" /><Relationship Type="http://schemas.openxmlformats.org/officeDocument/2006/relationships/slide" Target="/ppt/slides/slide1.xml" Id="R7e94b79ca5974bd7" /><Relationship Type="http://schemas.openxmlformats.org/officeDocument/2006/relationships/slide" Target="/ppt/slides/slide2.xml" Id="R058cf66b28c94599" /><Relationship Type="http://schemas.openxmlformats.org/officeDocument/2006/relationships/slide" Target="/ppt/slides/slide3.xml" Id="R6b63c673aba742c4" /><Relationship Type="http://schemas.openxmlformats.org/officeDocument/2006/relationships/slide" Target="/ppt/slides/slide4.xml" Id="R9c37487f735041e6" /><Relationship Type="http://schemas.openxmlformats.org/officeDocument/2006/relationships/slide" Target="/ppt/slides/slide5.xml" Id="R9d7786c6f11a4916" /><Relationship Type="http://schemas.openxmlformats.org/officeDocument/2006/relationships/slide" Target="/ppt/slides/slide6.xml" Id="R963df58ce6264b1c" /><Relationship Type="http://schemas.openxmlformats.org/officeDocument/2006/relationships/slide" Target="/ppt/slides/slide7.xml" Id="R17c510b5463b42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95de7e8d045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664cdf4bf54d55" /><Relationship Type="http://schemas.openxmlformats.org/officeDocument/2006/relationships/theme" Target="/ppt/slideMasters/theme/theme1.xml" Id="R0a3b3545fc30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664cdf4bf5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1e806979149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332f9fb29b4c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3756984b048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52bf146be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35d6c554a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540157354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ccd93173c4f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GUSTAFSSON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GUSTAFSSON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209 346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3 195 019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10 284 722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12 079 298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GUSTAFSSON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Brannstasjonsveien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60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stig@brlie.no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912 995 658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GUSTAFSSON INVEST AS</a:t>
            </a:r>
          </a:p>
        </p:txBody>
      </p:sp>
    </p:spTree>
  </p:cSld>
  <p:clrMapOvr>
    <a:masterClrMapping xmlns:a="http://schemas.openxmlformats.org/drawingml/2006/main"/>
  </p:clrMapOvr>
</p:sld>
</file>