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7ecc20dbfe46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6eb902ad6e4037"/>
  </p:sldMasterIdLst>
  <p:sldIdLst>
    <p:sldId xmlns:r="http://schemas.openxmlformats.org/officeDocument/2006/relationships" id="256" r:id="Ra5408607e8954275"/>
    <p:sldId xmlns:r="http://schemas.openxmlformats.org/officeDocument/2006/relationships" id="257" r:id="Ra44786bff77f4851"/>
    <p:sldId xmlns:r="http://schemas.openxmlformats.org/officeDocument/2006/relationships" id="258" r:id="R63f759ed756a445d"/>
    <p:sldId xmlns:r="http://schemas.openxmlformats.org/officeDocument/2006/relationships" id="259" r:id="Rc5d655f90a394bd2"/>
    <p:sldId xmlns:r="http://schemas.openxmlformats.org/officeDocument/2006/relationships" id="260" r:id="R943fcc99ff274f86"/>
    <p:sldId xmlns:r="http://schemas.openxmlformats.org/officeDocument/2006/relationships" id="261" r:id="R3f9ee1dc36624962"/>
    <p:sldId xmlns:r="http://schemas.openxmlformats.org/officeDocument/2006/relationships" id="262" r:id="Rd829b2887c2f4c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eb902ad6e4037" /><Relationship Type="http://schemas.openxmlformats.org/officeDocument/2006/relationships/slide" Target="/ppt/slides/slide1.xml" Id="Ra5408607e8954275" /><Relationship Type="http://schemas.openxmlformats.org/officeDocument/2006/relationships/slide" Target="/ppt/slides/slide2.xml" Id="Ra44786bff77f4851" /><Relationship Type="http://schemas.openxmlformats.org/officeDocument/2006/relationships/slide" Target="/ppt/slides/slide3.xml" Id="R63f759ed756a445d" /><Relationship Type="http://schemas.openxmlformats.org/officeDocument/2006/relationships/slide" Target="/ppt/slides/slide4.xml" Id="Rc5d655f90a394bd2" /><Relationship Type="http://schemas.openxmlformats.org/officeDocument/2006/relationships/slide" Target="/ppt/slides/slide5.xml" Id="R943fcc99ff274f86" /><Relationship Type="http://schemas.openxmlformats.org/officeDocument/2006/relationships/slide" Target="/ppt/slides/slide6.xml" Id="R3f9ee1dc36624962" /><Relationship Type="http://schemas.openxmlformats.org/officeDocument/2006/relationships/slide" Target="/ppt/slides/slide7.xml" Id="Rd829b2887c2f4c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c928e54c6840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6bce610a5466e" /><Relationship Type="http://schemas.openxmlformats.org/officeDocument/2006/relationships/theme" Target="/ppt/slideMasters/theme/theme1.xml" Id="Re3d41f1f64764e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c6bce610a546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bbc01622e49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ed930c7164f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46a4953c342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61aeffaba4e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7901424fc40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204952fd249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41993db5e41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 RØR &amp; SANITÆR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 RØR &amp; SANITÆR AS ble etablert [år] og holder til i Bø I Vesterålen.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5 871 803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125 672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695 163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2 877 047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HALVARD INGE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Bøveien 498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8470 Bø I Vesterålen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912 977 331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