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074336ee864f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d964df201a4ddb"/>
  </p:sldMasterIdLst>
  <p:sldIdLst>
    <p:sldId xmlns:r="http://schemas.openxmlformats.org/officeDocument/2006/relationships" id="256" r:id="R1de510fd13e34077"/>
    <p:sldId xmlns:r="http://schemas.openxmlformats.org/officeDocument/2006/relationships" id="257" r:id="R9662bc1e7a414594"/>
    <p:sldId xmlns:r="http://schemas.openxmlformats.org/officeDocument/2006/relationships" id="258" r:id="Rbd903e8875e74ce5"/>
    <p:sldId xmlns:r="http://schemas.openxmlformats.org/officeDocument/2006/relationships" id="259" r:id="R3c42545e1af349bf"/>
    <p:sldId xmlns:r="http://schemas.openxmlformats.org/officeDocument/2006/relationships" id="260" r:id="Rcdba4acec3de4a29"/>
    <p:sldId xmlns:r="http://schemas.openxmlformats.org/officeDocument/2006/relationships" id="261" r:id="Rad4937851ed144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d964df201a4ddb" /><Relationship Type="http://schemas.openxmlformats.org/officeDocument/2006/relationships/slide" Target="/ppt/slides/slide1.xml" Id="R1de510fd13e34077" /><Relationship Type="http://schemas.openxmlformats.org/officeDocument/2006/relationships/slide" Target="/ppt/slides/slide2.xml" Id="R9662bc1e7a414594" /><Relationship Type="http://schemas.openxmlformats.org/officeDocument/2006/relationships/slide" Target="/ppt/slides/slide3.xml" Id="Rbd903e8875e74ce5" /><Relationship Type="http://schemas.openxmlformats.org/officeDocument/2006/relationships/slide" Target="/ppt/slides/slide4.xml" Id="R3c42545e1af349bf" /><Relationship Type="http://schemas.openxmlformats.org/officeDocument/2006/relationships/slide" Target="/ppt/slides/slide5.xml" Id="Rcdba4acec3de4a29" /><Relationship Type="http://schemas.openxmlformats.org/officeDocument/2006/relationships/slide" Target="/ppt/slides/slide6.xml" Id="Rad4937851ed144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6b1bddfa2c4a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fb7b2bcef4731" /><Relationship Type="http://schemas.openxmlformats.org/officeDocument/2006/relationships/theme" Target="/ppt/slideMasters/theme/theme1.xml" Id="Rfde7d401b9ad4c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1fb7b2bcef47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9c25a5f6a4c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c427a4fe94e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0f8e3d6ae48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7f9344c0f46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f467a769647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08cbeb55147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JS ØVERAAS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ØVERAAS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 ØVERAAS HOLDING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ØVERAAS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ØVERAAS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ØVERAAS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STEINAR ØVERAAS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ØVERAAS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Kongletoppen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jorn@akershus-elektro.no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912 973 263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ØVERAAS HOLDING AS</a:t>
            </a:r>
          </a:p>
        </p:txBody>
      </p:sp>
    </p:spTree>
  </p:cSld>
  <p:clrMapOvr>
    <a:masterClrMapping xmlns:a="http://schemas.openxmlformats.org/drawingml/2006/main"/>
  </p:clrMapOvr>
</p:sld>
</file>