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4323421d6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f514b946240b7"/>
  </p:sldMasterIdLst>
  <p:sldIdLst>
    <p:sldId xmlns:r="http://schemas.openxmlformats.org/officeDocument/2006/relationships" id="256" r:id="R548c0c0aaed44dc8"/>
    <p:sldId xmlns:r="http://schemas.openxmlformats.org/officeDocument/2006/relationships" id="257" r:id="R0cbb52a01c9646bf"/>
    <p:sldId xmlns:r="http://schemas.openxmlformats.org/officeDocument/2006/relationships" id="258" r:id="Rcf8249f5981f4fff"/>
    <p:sldId xmlns:r="http://schemas.openxmlformats.org/officeDocument/2006/relationships" id="259" r:id="R51aa1300ae8341a7"/>
    <p:sldId xmlns:r="http://schemas.openxmlformats.org/officeDocument/2006/relationships" id="260" r:id="Rfe3cc5f8ddf74c6f"/>
    <p:sldId xmlns:r="http://schemas.openxmlformats.org/officeDocument/2006/relationships" id="261" r:id="Rc29df1d312e64cb9"/>
    <p:sldId xmlns:r="http://schemas.openxmlformats.org/officeDocument/2006/relationships" id="262" r:id="Re7dd952ce895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f514b946240b7" /><Relationship Type="http://schemas.openxmlformats.org/officeDocument/2006/relationships/slide" Target="/ppt/slides/slide1.xml" Id="R548c0c0aaed44dc8" /><Relationship Type="http://schemas.openxmlformats.org/officeDocument/2006/relationships/slide" Target="/ppt/slides/slide2.xml" Id="R0cbb52a01c9646bf" /><Relationship Type="http://schemas.openxmlformats.org/officeDocument/2006/relationships/slide" Target="/ppt/slides/slide3.xml" Id="Rcf8249f5981f4fff" /><Relationship Type="http://schemas.openxmlformats.org/officeDocument/2006/relationships/slide" Target="/ppt/slides/slide4.xml" Id="R51aa1300ae8341a7" /><Relationship Type="http://schemas.openxmlformats.org/officeDocument/2006/relationships/slide" Target="/ppt/slides/slide5.xml" Id="Rfe3cc5f8ddf74c6f" /><Relationship Type="http://schemas.openxmlformats.org/officeDocument/2006/relationships/slide" Target="/ppt/slides/slide6.xml" Id="Rc29df1d312e64cb9" /><Relationship Type="http://schemas.openxmlformats.org/officeDocument/2006/relationships/slide" Target="/ppt/slides/slide7.xml" Id="Re7dd952ce895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37f856321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4ec5c5a214881" /><Relationship Type="http://schemas.openxmlformats.org/officeDocument/2006/relationships/theme" Target="/ppt/slideMasters/theme/theme1.xml" Id="Rf4362cdecb67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4ec5c5a21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19338ea32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2ec5c338f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2b7019435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b231add44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6838cc0a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770a2c2d1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4f052f64d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NOROX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977 097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4 073 622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PAAL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Årabrotsvegen 19E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912 971 104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NOROX AS</a:t>
            </a:r>
          </a:p>
        </p:txBody>
      </p:sp>
    </p:spTree>
  </p:cSld>
  <p:clrMapOvr>
    <a:masterClrMapping xmlns:a="http://schemas.openxmlformats.org/drawingml/2006/main"/>
  </p:clrMapOvr>
</p:sld>
</file>