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640890bf6a4d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25d1c6a4084711"/>
  </p:sldMasterIdLst>
  <p:sldIdLst>
    <p:sldId xmlns:r="http://schemas.openxmlformats.org/officeDocument/2006/relationships" id="256" r:id="Rbea721628ddd4d98"/>
    <p:sldId xmlns:r="http://schemas.openxmlformats.org/officeDocument/2006/relationships" id="257" r:id="Rba2c222f2e0c4de9"/>
    <p:sldId xmlns:r="http://schemas.openxmlformats.org/officeDocument/2006/relationships" id="258" r:id="Re1b364d39e914feb"/>
    <p:sldId xmlns:r="http://schemas.openxmlformats.org/officeDocument/2006/relationships" id="259" r:id="Rda73f690e5a9457b"/>
    <p:sldId xmlns:r="http://schemas.openxmlformats.org/officeDocument/2006/relationships" id="260" r:id="Rd3b0bc9a264540a5"/>
    <p:sldId xmlns:r="http://schemas.openxmlformats.org/officeDocument/2006/relationships" id="261" r:id="R578a5cdfb673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5d1c6a4084711" /><Relationship Type="http://schemas.openxmlformats.org/officeDocument/2006/relationships/slide" Target="/ppt/slides/slide1.xml" Id="Rbea721628ddd4d98" /><Relationship Type="http://schemas.openxmlformats.org/officeDocument/2006/relationships/slide" Target="/ppt/slides/slide2.xml" Id="Rba2c222f2e0c4de9" /><Relationship Type="http://schemas.openxmlformats.org/officeDocument/2006/relationships/slide" Target="/ppt/slides/slide3.xml" Id="Re1b364d39e914feb" /><Relationship Type="http://schemas.openxmlformats.org/officeDocument/2006/relationships/slide" Target="/ppt/slides/slide4.xml" Id="Rda73f690e5a9457b" /><Relationship Type="http://schemas.openxmlformats.org/officeDocument/2006/relationships/slide" Target="/ppt/slides/slide5.xml" Id="Rd3b0bc9a264540a5" /><Relationship Type="http://schemas.openxmlformats.org/officeDocument/2006/relationships/slide" Target="/ppt/slides/slide6.xml" Id="R578a5cdfb673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4be830ae243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2286a83d34607" /><Relationship Type="http://schemas.openxmlformats.org/officeDocument/2006/relationships/theme" Target="/ppt/slideMasters/theme/theme1.xml" Id="R11ef07f094c04c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2286a83d346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a294b321942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d72d3a82e43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ff502b93f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863c1ed00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dd51ff940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2b2981e8046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