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7cbe02cd104b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ee748070dd4caa"/>
  </p:sldMasterIdLst>
  <p:sldIdLst>
    <p:sldId xmlns:r="http://schemas.openxmlformats.org/officeDocument/2006/relationships" id="256" r:id="Reea06834dfda4403"/>
    <p:sldId xmlns:r="http://schemas.openxmlformats.org/officeDocument/2006/relationships" id="257" r:id="Rbe485fe90aa14b5a"/>
    <p:sldId xmlns:r="http://schemas.openxmlformats.org/officeDocument/2006/relationships" id="258" r:id="Re00f359e7f624d55"/>
    <p:sldId xmlns:r="http://schemas.openxmlformats.org/officeDocument/2006/relationships" id="259" r:id="R8bf10bbc17bd4236"/>
    <p:sldId xmlns:r="http://schemas.openxmlformats.org/officeDocument/2006/relationships" id="260" r:id="R2146d8f54f5b4655"/>
    <p:sldId xmlns:r="http://schemas.openxmlformats.org/officeDocument/2006/relationships" id="261" r:id="R04a4ed7976c14c74"/>
    <p:sldId xmlns:r="http://schemas.openxmlformats.org/officeDocument/2006/relationships" id="262" r:id="Rcf1d0667676c45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e748070dd4caa" /><Relationship Type="http://schemas.openxmlformats.org/officeDocument/2006/relationships/slide" Target="/ppt/slides/slide1.xml" Id="Reea06834dfda4403" /><Relationship Type="http://schemas.openxmlformats.org/officeDocument/2006/relationships/slide" Target="/ppt/slides/slide2.xml" Id="Rbe485fe90aa14b5a" /><Relationship Type="http://schemas.openxmlformats.org/officeDocument/2006/relationships/slide" Target="/ppt/slides/slide3.xml" Id="Re00f359e7f624d55" /><Relationship Type="http://schemas.openxmlformats.org/officeDocument/2006/relationships/slide" Target="/ppt/slides/slide4.xml" Id="R8bf10bbc17bd4236" /><Relationship Type="http://schemas.openxmlformats.org/officeDocument/2006/relationships/slide" Target="/ppt/slides/slide5.xml" Id="R2146d8f54f5b4655" /><Relationship Type="http://schemas.openxmlformats.org/officeDocument/2006/relationships/slide" Target="/ppt/slides/slide6.xml" Id="R04a4ed7976c14c74" /><Relationship Type="http://schemas.openxmlformats.org/officeDocument/2006/relationships/slide" Target="/ppt/slides/slide7.xml" Id="Rcf1d0667676c45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9688b837949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7c3f9c5544720" /><Relationship Type="http://schemas.openxmlformats.org/officeDocument/2006/relationships/theme" Target="/ppt/slideMasters/theme/theme1.xml" Id="R49a6036b4b69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37c3f9c55447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43bd101a241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4b59729b549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d39fcec064b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34d3967e1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0a345e218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9a2cc37ec4c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b6a60ea56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SERVICES AS ble etablert [år] og holder til i Son.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6 982 163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988 458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1 973 900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3 156 211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PARTNER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EØP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Sagaveien 66C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1555 Son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93 00 41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SERVICES AS</a:t>
            </a:r>
          </a:p>
        </p:txBody>
      </p:sp>
    </p:spTree>
  </p:cSld>
  <p:clrMapOvr>
    <a:masterClrMapping xmlns:a="http://schemas.openxmlformats.org/drawingml/2006/main"/>
  </p:clrMapOvr>
</p:sld>
</file>