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c8bcc1666041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ad63c2c924878"/>
  </p:sldMasterIdLst>
  <p:sldIdLst>
    <p:sldId xmlns:r="http://schemas.openxmlformats.org/officeDocument/2006/relationships" id="256" r:id="Rb3d57820251c4889"/>
    <p:sldId xmlns:r="http://schemas.openxmlformats.org/officeDocument/2006/relationships" id="257" r:id="R9ab9ef5d76b741a1"/>
    <p:sldId xmlns:r="http://schemas.openxmlformats.org/officeDocument/2006/relationships" id="258" r:id="Ra6c3ba9c87234882"/>
    <p:sldId xmlns:r="http://schemas.openxmlformats.org/officeDocument/2006/relationships" id="259" r:id="R53901564297c4048"/>
    <p:sldId xmlns:r="http://schemas.openxmlformats.org/officeDocument/2006/relationships" id="260" r:id="R165a4b1d0a6c49ee"/>
    <p:sldId xmlns:r="http://schemas.openxmlformats.org/officeDocument/2006/relationships" id="261" r:id="R9f89b825b7a44eb8"/>
    <p:sldId xmlns:r="http://schemas.openxmlformats.org/officeDocument/2006/relationships" id="262" r:id="Rf2ed6f873fd14d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ad63c2c924878" /><Relationship Type="http://schemas.openxmlformats.org/officeDocument/2006/relationships/slide" Target="/ppt/slides/slide1.xml" Id="Rb3d57820251c4889" /><Relationship Type="http://schemas.openxmlformats.org/officeDocument/2006/relationships/slide" Target="/ppt/slides/slide2.xml" Id="R9ab9ef5d76b741a1" /><Relationship Type="http://schemas.openxmlformats.org/officeDocument/2006/relationships/slide" Target="/ppt/slides/slide3.xml" Id="Ra6c3ba9c87234882" /><Relationship Type="http://schemas.openxmlformats.org/officeDocument/2006/relationships/slide" Target="/ppt/slides/slide4.xml" Id="R53901564297c4048" /><Relationship Type="http://schemas.openxmlformats.org/officeDocument/2006/relationships/slide" Target="/ppt/slides/slide5.xml" Id="R165a4b1d0a6c49ee" /><Relationship Type="http://schemas.openxmlformats.org/officeDocument/2006/relationships/slide" Target="/ppt/slides/slide6.xml" Id="R9f89b825b7a44eb8" /><Relationship Type="http://schemas.openxmlformats.org/officeDocument/2006/relationships/slide" Target="/ppt/slides/slide7.xml" Id="Rf2ed6f873fd14d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be11d406e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2069058ab4629" /><Relationship Type="http://schemas.openxmlformats.org/officeDocument/2006/relationships/theme" Target="/ppt/slideMasters/theme/theme1.xml" Id="R99da0744c485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2069058ab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24fc2dbde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1d5f23b38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48dea3009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4717e4ac047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3469e8069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b1228e0c64a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4fe910688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COMPLETE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COMPLETE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20 252 060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5 625 882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NOHO NORWAY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MATHIASEN MICHAEL K MEJER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Slottsgate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COMPLETE SECURITY AS</a:t>
            </a:r>
          </a:p>
        </p:txBody>
      </p:sp>
    </p:spTree>
  </p:cSld>
  <p:clrMapOvr>
    <a:masterClrMapping xmlns:a="http://schemas.openxmlformats.org/drawingml/2006/main"/>
  </p:clrMapOvr>
</p:sld>
</file>