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9bd28d907743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7e29e41f924a15"/>
  </p:sldMasterIdLst>
  <p:sldIdLst>
    <p:sldId xmlns:r="http://schemas.openxmlformats.org/officeDocument/2006/relationships" id="256" r:id="R342ababbf2c442e1"/>
    <p:sldId xmlns:r="http://schemas.openxmlformats.org/officeDocument/2006/relationships" id="257" r:id="R91752113465f4efb"/>
    <p:sldId xmlns:r="http://schemas.openxmlformats.org/officeDocument/2006/relationships" id="258" r:id="R509c7f02d9794e4f"/>
    <p:sldId xmlns:r="http://schemas.openxmlformats.org/officeDocument/2006/relationships" id="259" r:id="Rd69e5c4677c6453a"/>
    <p:sldId xmlns:r="http://schemas.openxmlformats.org/officeDocument/2006/relationships" id="260" r:id="R7d2fe2d460c34c61"/>
    <p:sldId xmlns:r="http://schemas.openxmlformats.org/officeDocument/2006/relationships" id="261" r:id="R21eb3fe3c9f64e73"/>
    <p:sldId xmlns:r="http://schemas.openxmlformats.org/officeDocument/2006/relationships" id="262" r:id="R3b85cc7525e442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7e29e41f924a15" /><Relationship Type="http://schemas.openxmlformats.org/officeDocument/2006/relationships/slide" Target="/ppt/slides/slide1.xml" Id="R342ababbf2c442e1" /><Relationship Type="http://schemas.openxmlformats.org/officeDocument/2006/relationships/slide" Target="/ppt/slides/slide2.xml" Id="R91752113465f4efb" /><Relationship Type="http://schemas.openxmlformats.org/officeDocument/2006/relationships/slide" Target="/ppt/slides/slide3.xml" Id="R509c7f02d9794e4f" /><Relationship Type="http://schemas.openxmlformats.org/officeDocument/2006/relationships/slide" Target="/ppt/slides/slide4.xml" Id="Rd69e5c4677c6453a" /><Relationship Type="http://schemas.openxmlformats.org/officeDocument/2006/relationships/slide" Target="/ppt/slides/slide5.xml" Id="R7d2fe2d460c34c61" /><Relationship Type="http://schemas.openxmlformats.org/officeDocument/2006/relationships/slide" Target="/ppt/slides/slide6.xml" Id="R21eb3fe3c9f64e73" /><Relationship Type="http://schemas.openxmlformats.org/officeDocument/2006/relationships/slide" Target="/ppt/slides/slide7.xml" Id="R3b85cc7525e442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b16a29b64947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c48d547254342" /><Relationship Type="http://schemas.openxmlformats.org/officeDocument/2006/relationships/theme" Target="/ppt/slideMasters/theme/theme1.xml" Id="R39093cfdfe6a4f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3c48d5472543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bc697a8f64a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61642975944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de6075f3c40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abfb34ea94b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b7e239afc4f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751da7c7a40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b6b5e905c4d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WISETH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15 693 419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WISETH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Lilleteigen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andre@wislan.no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912 901 351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