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fee1d731504d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eb56fff8974b44"/>
  </p:sldMasterIdLst>
  <p:sldIdLst>
    <p:sldId xmlns:r="http://schemas.openxmlformats.org/officeDocument/2006/relationships" id="256" r:id="R00c5e2c971454e14"/>
    <p:sldId xmlns:r="http://schemas.openxmlformats.org/officeDocument/2006/relationships" id="257" r:id="Rd172f235bf044de2"/>
    <p:sldId xmlns:r="http://schemas.openxmlformats.org/officeDocument/2006/relationships" id="258" r:id="R949ec76098bd439f"/>
    <p:sldId xmlns:r="http://schemas.openxmlformats.org/officeDocument/2006/relationships" id="259" r:id="Rb4cd114b84b8442c"/>
    <p:sldId xmlns:r="http://schemas.openxmlformats.org/officeDocument/2006/relationships" id="260" r:id="R3d3586e00eb147c3"/>
    <p:sldId xmlns:r="http://schemas.openxmlformats.org/officeDocument/2006/relationships" id="261" r:id="R88c3ab6c0ec043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eb56fff8974b44" /><Relationship Type="http://schemas.openxmlformats.org/officeDocument/2006/relationships/slide" Target="/ppt/slides/slide1.xml" Id="R00c5e2c971454e14" /><Relationship Type="http://schemas.openxmlformats.org/officeDocument/2006/relationships/slide" Target="/ppt/slides/slide2.xml" Id="Rd172f235bf044de2" /><Relationship Type="http://schemas.openxmlformats.org/officeDocument/2006/relationships/slide" Target="/ppt/slides/slide3.xml" Id="R949ec76098bd439f" /><Relationship Type="http://schemas.openxmlformats.org/officeDocument/2006/relationships/slide" Target="/ppt/slides/slide4.xml" Id="Rb4cd114b84b8442c" /><Relationship Type="http://schemas.openxmlformats.org/officeDocument/2006/relationships/slide" Target="/ppt/slides/slide5.xml" Id="R3d3586e00eb147c3" /><Relationship Type="http://schemas.openxmlformats.org/officeDocument/2006/relationships/slide" Target="/ppt/slides/slide6.xml" Id="R88c3ab6c0ec043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486640be9b4d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e95eaece3943e9" /><Relationship Type="http://schemas.openxmlformats.org/officeDocument/2006/relationships/theme" Target="/ppt/slideMasters/theme/theme1.xml" Id="Rd40958ac88f542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e95eaece3943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6bd5e3afdb4a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3ec572f634c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420df659c41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72e352081043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63684f93114c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586b73fa9d4d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WISETH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Lilleteigen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1406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andre@wislan.no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912 901 351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AS</a:t>
            </a:r>
          </a:p>
        </p:txBody>
      </p:sp>
    </p:spTree>
  </p:cSld>
  <p:clrMapOvr>
    <a:masterClrMapping xmlns:a="http://schemas.openxmlformats.org/drawingml/2006/main"/>
  </p:clrMapOvr>
</p:sld>
</file>