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15ed942c9041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97086867c04c29"/>
  </p:sldMasterIdLst>
  <p:sldIdLst>
    <p:sldId xmlns:r="http://schemas.openxmlformats.org/officeDocument/2006/relationships" id="256" r:id="R90d615930f6b4162"/>
    <p:sldId xmlns:r="http://schemas.openxmlformats.org/officeDocument/2006/relationships" id="257" r:id="R8b2b66613a7f4fa5"/>
    <p:sldId xmlns:r="http://schemas.openxmlformats.org/officeDocument/2006/relationships" id="258" r:id="R351f1b8fe87d4df0"/>
    <p:sldId xmlns:r="http://schemas.openxmlformats.org/officeDocument/2006/relationships" id="259" r:id="Rb91ebbbad72c433f"/>
    <p:sldId xmlns:r="http://schemas.openxmlformats.org/officeDocument/2006/relationships" id="260" r:id="R78f68ecb3ea14325"/>
    <p:sldId xmlns:r="http://schemas.openxmlformats.org/officeDocument/2006/relationships" id="261" r:id="R7a606c0d008a4433"/>
    <p:sldId xmlns:r="http://schemas.openxmlformats.org/officeDocument/2006/relationships" id="262" r:id="Rf045a0f1d99343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97086867c04c29" /><Relationship Type="http://schemas.openxmlformats.org/officeDocument/2006/relationships/slide" Target="/ppt/slides/slide1.xml" Id="R90d615930f6b4162" /><Relationship Type="http://schemas.openxmlformats.org/officeDocument/2006/relationships/slide" Target="/ppt/slides/slide2.xml" Id="R8b2b66613a7f4fa5" /><Relationship Type="http://schemas.openxmlformats.org/officeDocument/2006/relationships/slide" Target="/ppt/slides/slide3.xml" Id="R351f1b8fe87d4df0" /><Relationship Type="http://schemas.openxmlformats.org/officeDocument/2006/relationships/slide" Target="/ppt/slides/slide4.xml" Id="Rb91ebbbad72c433f" /><Relationship Type="http://schemas.openxmlformats.org/officeDocument/2006/relationships/slide" Target="/ppt/slides/slide5.xml" Id="R78f68ecb3ea14325" /><Relationship Type="http://schemas.openxmlformats.org/officeDocument/2006/relationships/slide" Target="/ppt/slides/slide6.xml" Id="R7a606c0d008a4433" /><Relationship Type="http://schemas.openxmlformats.org/officeDocument/2006/relationships/slide" Target="/ppt/slides/slide7.xml" Id="Rf045a0f1d99343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1b4978ea4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e0b356d646fe" /><Relationship Type="http://schemas.openxmlformats.org/officeDocument/2006/relationships/theme" Target="/ppt/slideMasters/theme/theme1.xml" Id="R051e44635d1f42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f5e0b356d646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636423b1e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ad6d9c2914a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81b9ef8cb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8f1f53f8c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9ad75ac6d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549342384b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d1513c7bd40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1 739 475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1 756 305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4 826 117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Midtåsen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912 898 342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HEGRA INVEST AS</a:t>
            </a:r>
          </a:p>
        </p:txBody>
      </p:sp>
    </p:spTree>
  </p:cSld>
  <p:clrMapOvr>
    <a:masterClrMapping xmlns:a="http://schemas.openxmlformats.org/drawingml/2006/main"/>
  </p:clrMapOvr>
</p:sld>
</file>