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8cd5cc192745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f3e53cddae4d61"/>
  </p:sldMasterIdLst>
  <p:sldIdLst>
    <p:sldId xmlns:r="http://schemas.openxmlformats.org/officeDocument/2006/relationships" id="256" r:id="R90db1a861cd74010"/>
    <p:sldId xmlns:r="http://schemas.openxmlformats.org/officeDocument/2006/relationships" id="257" r:id="R9c5c156bc8aa4e6a"/>
    <p:sldId xmlns:r="http://schemas.openxmlformats.org/officeDocument/2006/relationships" id="258" r:id="Rb371a7780aec445e"/>
    <p:sldId xmlns:r="http://schemas.openxmlformats.org/officeDocument/2006/relationships" id="259" r:id="Rd83ccef553ae49a0"/>
    <p:sldId xmlns:r="http://schemas.openxmlformats.org/officeDocument/2006/relationships" id="260" r:id="R017f2e71cb5c419d"/>
    <p:sldId xmlns:r="http://schemas.openxmlformats.org/officeDocument/2006/relationships" id="261" r:id="Re14730eddd79412a"/>
    <p:sldId xmlns:r="http://schemas.openxmlformats.org/officeDocument/2006/relationships" id="262" r:id="R689658f553b144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f3e53cddae4d61" /><Relationship Type="http://schemas.openxmlformats.org/officeDocument/2006/relationships/slide" Target="/ppt/slides/slide1.xml" Id="R90db1a861cd74010" /><Relationship Type="http://schemas.openxmlformats.org/officeDocument/2006/relationships/slide" Target="/ppt/slides/slide2.xml" Id="R9c5c156bc8aa4e6a" /><Relationship Type="http://schemas.openxmlformats.org/officeDocument/2006/relationships/slide" Target="/ppt/slides/slide3.xml" Id="Rb371a7780aec445e" /><Relationship Type="http://schemas.openxmlformats.org/officeDocument/2006/relationships/slide" Target="/ppt/slides/slide4.xml" Id="Rd83ccef553ae49a0" /><Relationship Type="http://schemas.openxmlformats.org/officeDocument/2006/relationships/slide" Target="/ppt/slides/slide5.xml" Id="R017f2e71cb5c419d" /><Relationship Type="http://schemas.openxmlformats.org/officeDocument/2006/relationships/slide" Target="/ppt/slides/slide6.xml" Id="Re14730eddd79412a" /><Relationship Type="http://schemas.openxmlformats.org/officeDocument/2006/relationships/slide" Target="/ppt/slides/slide7.xml" Id="R689658f553b144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a6287af1f48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504c128c0474b" /><Relationship Type="http://schemas.openxmlformats.org/officeDocument/2006/relationships/theme" Target="/ppt/slideMasters/theme/theme1.xml" Id="R9e9ee1ac3c6049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9504c128c047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3dbe8330f46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e07e78c654b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e0a13337c4b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24c2716fc45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2ae859a374a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acbbffc884a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669caba9145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DNP26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DNP26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−408 292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8 488 730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DIGERNESET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 næringsområde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912 895 262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DNP26 AS</a:t>
            </a:r>
          </a:p>
        </p:txBody>
      </p:sp>
    </p:spTree>
  </p:cSld>
  <p:clrMapOvr>
    <a:masterClrMapping xmlns:a="http://schemas.openxmlformats.org/drawingml/2006/main"/>
  </p:clrMapOvr>
</p:sld>
</file>