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7ac72a955644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ac5cf4672e40f0"/>
  </p:sldMasterIdLst>
  <p:sldIdLst>
    <p:sldId xmlns:r="http://schemas.openxmlformats.org/officeDocument/2006/relationships" id="256" r:id="Rfdb57f829f044a12"/>
    <p:sldId xmlns:r="http://schemas.openxmlformats.org/officeDocument/2006/relationships" id="257" r:id="Raf57e0134b3f463e"/>
    <p:sldId xmlns:r="http://schemas.openxmlformats.org/officeDocument/2006/relationships" id="258" r:id="R92b0e457cf0b4279"/>
    <p:sldId xmlns:r="http://schemas.openxmlformats.org/officeDocument/2006/relationships" id="259" r:id="R6140f8ad6ee24b69"/>
    <p:sldId xmlns:r="http://schemas.openxmlformats.org/officeDocument/2006/relationships" id="260" r:id="Rde0d92096eae4e14"/>
    <p:sldId xmlns:r="http://schemas.openxmlformats.org/officeDocument/2006/relationships" id="261" r:id="R703ae18826534c16"/>
    <p:sldId xmlns:r="http://schemas.openxmlformats.org/officeDocument/2006/relationships" id="262" r:id="R446e54979acd46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ac5cf4672e40f0" /><Relationship Type="http://schemas.openxmlformats.org/officeDocument/2006/relationships/slide" Target="/ppt/slides/slide1.xml" Id="Rfdb57f829f044a12" /><Relationship Type="http://schemas.openxmlformats.org/officeDocument/2006/relationships/slide" Target="/ppt/slides/slide2.xml" Id="Raf57e0134b3f463e" /><Relationship Type="http://schemas.openxmlformats.org/officeDocument/2006/relationships/slide" Target="/ppt/slides/slide3.xml" Id="R92b0e457cf0b4279" /><Relationship Type="http://schemas.openxmlformats.org/officeDocument/2006/relationships/slide" Target="/ppt/slides/slide4.xml" Id="R6140f8ad6ee24b69" /><Relationship Type="http://schemas.openxmlformats.org/officeDocument/2006/relationships/slide" Target="/ppt/slides/slide5.xml" Id="Rde0d92096eae4e14" /><Relationship Type="http://schemas.openxmlformats.org/officeDocument/2006/relationships/slide" Target="/ppt/slides/slide6.xml" Id="R703ae18826534c16" /><Relationship Type="http://schemas.openxmlformats.org/officeDocument/2006/relationships/slide" Target="/ppt/slides/slide7.xml" Id="R446e54979acd46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3f4bf96b3347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d07b57ebf1474b" /><Relationship Type="http://schemas.openxmlformats.org/officeDocument/2006/relationships/theme" Target="/ppt/slideMasters/theme/theme1.xml" Id="R02368e9c7f0942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d07b57ebf147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e61ad4d84143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0ac7436d8546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f306bee6e744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0fa415587740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8736c1db0b45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18ef80fffa448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a0d7d2738e45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LARSEN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LARSEN BYGG AS ble etablert [år] og holder til i Holmestrand.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27 291 233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827 912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664 580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3 997 879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9 113 082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BORTIGARD AS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RONNY HAGEN GURRICH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STENSNES WIUM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Løkkeveien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3085 Holmestrand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912 881 997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LARSEN BYGG AS</a:t>
            </a:r>
          </a:p>
        </p:txBody>
      </p:sp>
    </p:spTree>
  </p:cSld>
  <p:clrMapOvr>
    <a:masterClrMapping xmlns:a="http://schemas.openxmlformats.org/drawingml/2006/main"/>
  </p:clrMapOvr>
</p:sld>
</file>