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7e2ab73b9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e7c1ef9b9a4a5f"/>
  </p:sldMasterIdLst>
  <p:sldIdLst>
    <p:sldId xmlns:r="http://schemas.openxmlformats.org/officeDocument/2006/relationships" id="256" r:id="R66a0112d220e4e95"/>
    <p:sldId xmlns:r="http://schemas.openxmlformats.org/officeDocument/2006/relationships" id="257" r:id="Rdee42cfa4ec344f7"/>
    <p:sldId xmlns:r="http://schemas.openxmlformats.org/officeDocument/2006/relationships" id="258" r:id="R454cca65b0d7448a"/>
    <p:sldId xmlns:r="http://schemas.openxmlformats.org/officeDocument/2006/relationships" id="259" r:id="Rfd9d372a20324758"/>
    <p:sldId xmlns:r="http://schemas.openxmlformats.org/officeDocument/2006/relationships" id="260" r:id="Rbaabd5b80cc245a3"/>
    <p:sldId xmlns:r="http://schemas.openxmlformats.org/officeDocument/2006/relationships" id="261" r:id="R838d3abd650c4cac"/>
    <p:sldId xmlns:r="http://schemas.openxmlformats.org/officeDocument/2006/relationships" id="262" r:id="Reeb75b88ecda47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e7c1ef9b9a4a5f" /><Relationship Type="http://schemas.openxmlformats.org/officeDocument/2006/relationships/slide" Target="/ppt/slides/slide1.xml" Id="R66a0112d220e4e95" /><Relationship Type="http://schemas.openxmlformats.org/officeDocument/2006/relationships/slide" Target="/ppt/slides/slide2.xml" Id="Rdee42cfa4ec344f7" /><Relationship Type="http://schemas.openxmlformats.org/officeDocument/2006/relationships/slide" Target="/ppt/slides/slide3.xml" Id="R454cca65b0d7448a" /><Relationship Type="http://schemas.openxmlformats.org/officeDocument/2006/relationships/slide" Target="/ppt/slides/slide4.xml" Id="Rfd9d372a20324758" /><Relationship Type="http://schemas.openxmlformats.org/officeDocument/2006/relationships/slide" Target="/ppt/slides/slide5.xml" Id="Rbaabd5b80cc245a3" /><Relationship Type="http://schemas.openxmlformats.org/officeDocument/2006/relationships/slide" Target="/ppt/slides/slide6.xml" Id="R838d3abd650c4cac" /><Relationship Type="http://schemas.openxmlformats.org/officeDocument/2006/relationships/slide" Target="/ppt/slides/slide7.xml" Id="Reeb75b88ecda47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a418a99bd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3160468eb4742" /><Relationship Type="http://schemas.openxmlformats.org/officeDocument/2006/relationships/theme" Target="/ppt/slideMasters/theme/theme1.xml" Id="R64903c77f144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f3160468eb47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adcafee5d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0943a124d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fc26c55ba42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72a3427ee942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0f2f903b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0e64a6af545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af57e59bf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PAVILJONGEN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PAVILJONGEN EIENDOM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 LINDA IRENE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Paviljongen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1518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christianstrom1@hotmail.com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912 877 906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PAVILJONGEN EIENDOM AS</a:t>
            </a:r>
          </a:p>
        </p:txBody>
      </p:sp>
    </p:spTree>
  </p:cSld>
  <p:clrMapOvr>
    <a:masterClrMapping xmlns:a="http://schemas.openxmlformats.org/drawingml/2006/main"/>
  </p:clrMapOvr>
</p:sld>
</file>