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39a0865d148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d97b1505044482"/>
  </p:sldMasterIdLst>
  <p:sldIdLst>
    <p:sldId xmlns:r="http://schemas.openxmlformats.org/officeDocument/2006/relationships" id="256" r:id="R7047173954754d13"/>
    <p:sldId xmlns:r="http://schemas.openxmlformats.org/officeDocument/2006/relationships" id="257" r:id="Rc62756b938264d85"/>
    <p:sldId xmlns:r="http://schemas.openxmlformats.org/officeDocument/2006/relationships" id="258" r:id="Rcdb906ff30f846c0"/>
    <p:sldId xmlns:r="http://schemas.openxmlformats.org/officeDocument/2006/relationships" id="259" r:id="R280c987915f340c6"/>
    <p:sldId xmlns:r="http://schemas.openxmlformats.org/officeDocument/2006/relationships" id="260" r:id="Rfa7d148434d644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97b1505044482" /><Relationship Type="http://schemas.openxmlformats.org/officeDocument/2006/relationships/slide" Target="/ppt/slides/slide1.xml" Id="R7047173954754d13" /><Relationship Type="http://schemas.openxmlformats.org/officeDocument/2006/relationships/slide" Target="/ppt/slides/slide2.xml" Id="Rc62756b938264d85" /><Relationship Type="http://schemas.openxmlformats.org/officeDocument/2006/relationships/slide" Target="/ppt/slides/slide3.xml" Id="Rcdb906ff30f846c0" /><Relationship Type="http://schemas.openxmlformats.org/officeDocument/2006/relationships/slide" Target="/ppt/slides/slide4.xml" Id="R280c987915f340c6" /><Relationship Type="http://schemas.openxmlformats.org/officeDocument/2006/relationships/slide" Target="/ppt/slides/slide5.xml" Id="Rfa7d148434d644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0da5709ea46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98ddd3bc8462d" /><Relationship Type="http://schemas.openxmlformats.org/officeDocument/2006/relationships/theme" Target="/ppt/slideMasters/theme/theme1.xml" Id="R4f0de682e5e341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198ddd3bc846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c7a95659949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5c9ca3f2d4f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5af93e6ba40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5f7de05a848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213624c7a4c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PRO-NORDIC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PRO-NORDIC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912 877 337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PRO-NORDIC AS</a:t>
            </a:r>
          </a:p>
        </p:txBody>
      </p:sp>
    </p:spTree>
  </p:cSld>
  <p:clrMapOvr>
    <a:masterClrMapping xmlns:a="http://schemas.openxmlformats.org/drawingml/2006/main"/>
  </p:clrMapOvr>
</p:sld>
</file>