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ec679cc5da40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614296924d4ff7"/>
  </p:sldMasterIdLst>
  <p:sldIdLst>
    <p:sldId xmlns:r="http://schemas.openxmlformats.org/officeDocument/2006/relationships" id="256" r:id="R55d10ff09a644078"/>
    <p:sldId xmlns:r="http://schemas.openxmlformats.org/officeDocument/2006/relationships" id="257" r:id="Rdf1380b6e68a4c8b"/>
    <p:sldId xmlns:r="http://schemas.openxmlformats.org/officeDocument/2006/relationships" id="258" r:id="R1f02455064374d92"/>
    <p:sldId xmlns:r="http://schemas.openxmlformats.org/officeDocument/2006/relationships" id="259" r:id="Rc40d42224fa241b4"/>
    <p:sldId xmlns:r="http://schemas.openxmlformats.org/officeDocument/2006/relationships" id="260" r:id="Rbf80bd8205754be6"/>
    <p:sldId xmlns:r="http://schemas.openxmlformats.org/officeDocument/2006/relationships" id="261" r:id="R3951d89ee01c4fa1"/>
    <p:sldId xmlns:r="http://schemas.openxmlformats.org/officeDocument/2006/relationships" id="262" r:id="Rec0f24ce52fe4d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614296924d4ff7" /><Relationship Type="http://schemas.openxmlformats.org/officeDocument/2006/relationships/slide" Target="/ppt/slides/slide1.xml" Id="R55d10ff09a644078" /><Relationship Type="http://schemas.openxmlformats.org/officeDocument/2006/relationships/slide" Target="/ppt/slides/slide2.xml" Id="Rdf1380b6e68a4c8b" /><Relationship Type="http://schemas.openxmlformats.org/officeDocument/2006/relationships/slide" Target="/ppt/slides/slide3.xml" Id="R1f02455064374d92" /><Relationship Type="http://schemas.openxmlformats.org/officeDocument/2006/relationships/slide" Target="/ppt/slides/slide4.xml" Id="Rc40d42224fa241b4" /><Relationship Type="http://schemas.openxmlformats.org/officeDocument/2006/relationships/slide" Target="/ppt/slides/slide5.xml" Id="Rbf80bd8205754be6" /><Relationship Type="http://schemas.openxmlformats.org/officeDocument/2006/relationships/slide" Target="/ppt/slides/slide6.xml" Id="R3951d89ee01c4fa1" /><Relationship Type="http://schemas.openxmlformats.org/officeDocument/2006/relationships/slide" Target="/ppt/slides/slide7.xml" Id="Rec0f24ce52fe4d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c47ede2e2342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86527ff02944d9" /><Relationship Type="http://schemas.openxmlformats.org/officeDocument/2006/relationships/theme" Target="/ppt/slideMasters/theme/theme1.xml" Id="R5547d817b1af4a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86527ff02944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982156c64d4a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4af821ccbc4d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d592ea42e941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a8f65cfd5643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ebe754d78e40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ea576a527245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35f3260eb442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TL TRADING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TL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 TRADING AS ble etablert [år] og holder til i Kongsvinger.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TL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TL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TL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2 494 425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2 869 274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TL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LANGLI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TL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Snøhvitvegen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2212 Kongsvinger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tom.langli@thorr-int.com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912 876 217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TL TRADING AS</a:t>
            </a:r>
          </a:p>
        </p:txBody>
      </p:sp>
    </p:spTree>
  </p:cSld>
  <p:clrMapOvr>
    <a:masterClrMapping xmlns:a="http://schemas.openxmlformats.org/drawingml/2006/main"/>
  </p:clrMapOvr>
</p:sld>
</file>