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802231a500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f4aba70864ade"/>
  </p:sldMasterIdLst>
  <p:sldIdLst>
    <p:sldId xmlns:r="http://schemas.openxmlformats.org/officeDocument/2006/relationships" id="256" r:id="Rf52c655891d6442c"/>
    <p:sldId xmlns:r="http://schemas.openxmlformats.org/officeDocument/2006/relationships" id="257" r:id="Re8b94282cd8e4d14"/>
    <p:sldId xmlns:r="http://schemas.openxmlformats.org/officeDocument/2006/relationships" id="258" r:id="Rf5b141c7fe4043d8"/>
    <p:sldId xmlns:r="http://schemas.openxmlformats.org/officeDocument/2006/relationships" id="259" r:id="R1fb0006423474ad4"/>
    <p:sldId xmlns:r="http://schemas.openxmlformats.org/officeDocument/2006/relationships" id="260" r:id="R33660abea7c14374"/>
    <p:sldId xmlns:r="http://schemas.openxmlformats.org/officeDocument/2006/relationships" id="261" r:id="R8f85ec0f4ba34ee5"/>
    <p:sldId xmlns:r="http://schemas.openxmlformats.org/officeDocument/2006/relationships" id="262" r:id="R34828f5d5724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f4aba70864ade" /><Relationship Type="http://schemas.openxmlformats.org/officeDocument/2006/relationships/slide" Target="/ppt/slides/slide1.xml" Id="Rf52c655891d6442c" /><Relationship Type="http://schemas.openxmlformats.org/officeDocument/2006/relationships/slide" Target="/ppt/slides/slide2.xml" Id="Re8b94282cd8e4d14" /><Relationship Type="http://schemas.openxmlformats.org/officeDocument/2006/relationships/slide" Target="/ppt/slides/slide3.xml" Id="Rf5b141c7fe4043d8" /><Relationship Type="http://schemas.openxmlformats.org/officeDocument/2006/relationships/slide" Target="/ppt/slides/slide4.xml" Id="R1fb0006423474ad4" /><Relationship Type="http://schemas.openxmlformats.org/officeDocument/2006/relationships/slide" Target="/ppt/slides/slide5.xml" Id="R33660abea7c14374" /><Relationship Type="http://schemas.openxmlformats.org/officeDocument/2006/relationships/slide" Target="/ppt/slides/slide6.xml" Id="R8f85ec0f4ba34ee5" /><Relationship Type="http://schemas.openxmlformats.org/officeDocument/2006/relationships/slide" Target="/ppt/slides/slide7.xml" Id="R34828f5d5724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ca42acf19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5d1615afe4c1a" /><Relationship Type="http://schemas.openxmlformats.org/officeDocument/2006/relationships/theme" Target="/ppt/slideMasters/theme/theme1.xml" Id="R5a73e157a49a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25d1615afe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a8302219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15688fa42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865244354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7d6922db7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d92160a27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87bbde64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0783834047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PETVAR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PETVAR HOLDING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816 646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85 269 468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105 053 540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Nesøyveien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912 866 335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