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a8d4d3b13540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5c369534404797"/>
  </p:sldMasterIdLst>
  <p:sldIdLst>
    <p:sldId xmlns:r="http://schemas.openxmlformats.org/officeDocument/2006/relationships" id="256" r:id="Rc21bc100b7e34780"/>
    <p:sldId xmlns:r="http://schemas.openxmlformats.org/officeDocument/2006/relationships" id="257" r:id="R0c431cded1024092"/>
    <p:sldId xmlns:r="http://schemas.openxmlformats.org/officeDocument/2006/relationships" id="258" r:id="Rc722136a2efc47df"/>
    <p:sldId xmlns:r="http://schemas.openxmlformats.org/officeDocument/2006/relationships" id="259" r:id="R3923275767d94eb8"/>
    <p:sldId xmlns:r="http://schemas.openxmlformats.org/officeDocument/2006/relationships" id="260" r:id="R606eab2d6c344d8f"/>
    <p:sldId xmlns:r="http://schemas.openxmlformats.org/officeDocument/2006/relationships" id="261" r:id="Rbe8bb7ab4f14453b"/>
    <p:sldId xmlns:r="http://schemas.openxmlformats.org/officeDocument/2006/relationships" id="262" r:id="Rc6c4100891404b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5c369534404797" /><Relationship Type="http://schemas.openxmlformats.org/officeDocument/2006/relationships/slide" Target="/ppt/slides/slide1.xml" Id="Rc21bc100b7e34780" /><Relationship Type="http://schemas.openxmlformats.org/officeDocument/2006/relationships/slide" Target="/ppt/slides/slide2.xml" Id="R0c431cded1024092" /><Relationship Type="http://schemas.openxmlformats.org/officeDocument/2006/relationships/slide" Target="/ppt/slides/slide3.xml" Id="Rc722136a2efc47df" /><Relationship Type="http://schemas.openxmlformats.org/officeDocument/2006/relationships/slide" Target="/ppt/slides/slide4.xml" Id="R3923275767d94eb8" /><Relationship Type="http://schemas.openxmlformats.org/officeDocument/2006/relationships/slide" Target="/ppt/slides/slide5.xml" Id="R606eab2d6c344d8f" /><Relationship Type="http://schemas.openxmlformats.org/officeDocument/2006/relationships/slide" Target="/ppt/slides/slide6.xml" Id="Rbe8bb7ab4f14453b" /><Relationship Type="http://schemas.openxmlformats.org/officeDocument/2006/relationships/slide" Target="/ppt/slides/slide7.xml" Id="Rc6c4100891404b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dbcc3a09d846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db96136a64280" /><Relationship Type="http://schemas.openxmlformats.org/officeDocument/2006/relationships/theme" Target="/ppt/slideMasters/theme/theme1.xml" Id="R1aa4894c7a5f48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adb96136a642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38be639cd46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a96bf8afe4b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cb91ffbe440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43748fa4a46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aa409809e43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43cd600a243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462e1c1154d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ISRAELSNESET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ISRAELSNESET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ISRAELSNESET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ISRAELSNESET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ISRAELSNESET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ISRAELSNESET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−233 564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1 596 477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7 236 083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ISRAELSNESET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SLATLEM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ISRAELSNESET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6517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912 866 106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ISRAELSNESET AS</a:t>
            </a:r>
          </a:p>
        </p:txBody>
      </p:sp>
    </p:spTree>
  </p:cSld>
  <p:clrMapOvr>
    <a:masterClrMapping xmlns:a="http://schemas.openxmlformats.org/drawingml/2006/main"/>
  </p:clrMapOvr>
</p:sld>
</file>