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823762fdfe40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27f878fe754242"/>
  </p:sldMasterIdLst>
  <p:sldIdLst>
    <p:sldId xmlns:r="http://schemas.openxmlformats.org/officeDocument/2006/relationships" id="256" r:id="R90e881ef8afc4651"/>
    <p:sldId xmlns:r="http://schemas.openxmlformats.org/officeDocument/2006/relationships" id="257" r:id="Ree21a1fee9be4bd4"/>
    <p:sldId xmlns:r="http://schemas.openxmlformats.org/officeDocument/2006/relationships" id="258" r:id="R387977eb888a43cd"/>
    <p:sldId xmlns:r="http://schemas.openxmlformats.org/officeDocument/2006/relationships" id="259" r:id="R8a0e959bb40448e1"/>
    <p:sldId xmlns:r="http://schemas.openxmlformats.org/officeDocument/2006/relationships" id="260" r:id="R170835f9928b4678"/>
    <p:sldId xmlns:r="http://schemas.openxmlformats.org/officeDocument/2006/relationships" id="261" r:id="R6a112772083d4e04"/>
    <p:sldId xmlns:r="http://schemas.openxmlformats.org/officeDocument/2006/relationships" id="262" r:id="R1a958496a9044f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7f878fe754242" /><Relationship Type="http://schemas.openxmlformats.org/officeDocument/2006/relationships/slide" Target="/ppt/slides/slide1.xml" Id="R90e881ef8afc4651" /><Relationship Type="http://schemas.openxmlformats.org/officeDocument/2006/relationships/slide" Target="/ppt/slides/slide2.xml" Id="Ree21a1fee9be4bd4" /><Relationship Type="http://schemas.openxmlformats.org/officeDocument/2006/relationships/slide" Target="/ppt/slides/slide3.xml" Id="R387977eb888a43cd" /><Relationship Type="http://schemas.openxmlformats.org/officeDocument/2006/relationships/slide" Target="/ppt/slides/slide4.xml" Id="R8a0e959bb40448e1" /><Relationship Type="http://schemas.openxmlformats.org/officeDocument/2006/relationships/slide" Target="/ppt/slides/slide5.xml" Id="R170835f9928b4678" /><Relationship Type="http://schemas.openxmlformats.org/officeDocument/2006/relationships/slide" Target="/ppt/slides/slide6.xml" Id="R6a112772083d4e04" /><Relationship Type="http://schemas.openxmlformats.org/officeDocument/2006/relationships/slide" Target="/ppt/slides/slide7.xml" Id="R1a958496a9044f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44cf684bb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77d4459a64738" /><Relationship Type="http://schemas.openxmlformats.org/officeDocument/2006/relationships/theme" Target="/ppt/slideMasters/theme/theme1.xml" Id="Rdb216a4cf01e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77d4459a647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c8163db6b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2ef927025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96a5dd861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d45c6679c4f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c8a42ff48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894b2201c4b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d7061609242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YKOS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YKOS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YKOS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YKOS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YKOS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YKOS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304 284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YKOS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YKOS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Torneroseveien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912 853 705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YKOS AS</a:t>
            </a:r>
          </a:p>
        </p:txBody>
      </p:sp>
    </p:spTree>
  </p:cSld>
  <p:clrMapOvr>
    <a:masterClrMapping xmlns:a="http://schemas.openxmlformats.org/drawingml/2006/main"/>
  </p:clrMapOvr>
</p:sld>
</file>