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0c24d60a5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a804593d2439f"/>
  </p:sldMasterIdLst>
  <p:sldIdLst>
    <p:sldId xmlns:r="http://schemas.openxmlformats.org/officeDocument/2006/relationships" id="256" r:id="Rba490bb4eab7479c"/>
    <p:sldId xmlns:r="http://schemas.openxmlformats.org/officeDocument/2006/relationships" id="257" r:id="R0925b27338e249cc"/>
    <p:sldId xmlns:r="http://schemas.openxmlformats.org/officeDocument/2006/relationships" id="258" r:id="Rd5b1cc84dc1a47eb"/>
    <p:sldId xmlns:r="http://schemas.openxmlformats.org/officeDocument/2006/relationships" id="259" r:id="Rf68c3a98ef904092"/>
    <p:sldId xmlns:r="http://schemas.openxmlformats.org/officeDocument/2006/relationships" id="260" r:id="Rca73e3c643b24d45"/>
    <p:sldId xmlns:r="http://schemas.openxmlformats.org/officeDocument/2006/relationships" id="261" r:id="R67b8ac8495d74b7e"/>
    <p:sldId xmlns:r="http://schemas.openxmlformats.org/officeDocument/2006/relationships" id="262" r:id="Rd99fb679bd3c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a804593d2439f" /><Relationship Type="http://schemas.openxmlformats.org/officeDocument/2006/relationships/slide" Target="/ppt/slides/slide1.xml" Id="Rba490bb4eab7479c" /><Relationship Type="http://schemas.openxmlformats.org/officeDocument/2006/relationships/slide" Target="/ppt/slides/slide2.xml" Id="R0925b27338e249cc" /><Relationship Type="http://schemas.openxmlformats.org/officeDocument/2006/relationships/slide" Target="/ppt/slides/slide3.xml" Id="Rd5b1cc84dc1a47eb" /><Relationship Type="http://schemas.openxmlformats.org/officeDocument/2006/relationships/slide" Target="/ppt/slides/slide4.xml" Id="Rf68c3a98ef904092" /><Relationship Type="http://schemas.openxmlformats.org/officeDocument/2006/relationships/slide" Target="/ppt/slides/slide5.xml" Id="Rca73e3c643b24d45" /><Relationship Type="http://schemas.openxmlformats.org/officeDocument/2006/relationships/slide" Target="/ppt/slides/slide6.xml" Id="R67b8ac8495d74b7e" /><Relationship Type="http://schemas.openxmlformats.org/officeDocument/2006/relationships/slide" Target="/ppt/slides/slide7.xml" Id="Rd99fb679bd3c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50533bb0f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8a678396a4990" /><Relationship Type="http://schemas.openxmlformats.org/officeDocument/2006/relationships/theme" Target="/ppt/slideMasters/theme/theme1.xml" Id="Rb524b9ee4ecd43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8a678396a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2b1183f65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b3b2226c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b82556e95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a9a7bf704e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67132ffe4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d8840752c4c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266af7f58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 EIENDOM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−513 197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HAMMERAAS ROLF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Rolf Hammeraas, Nergata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912 853 071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EIENDOM AS</a:t>
            </a:r>
          </a:p>
        </p:txBody>
      </p:sp>
    </p:spTree>
  </p:cSld>
  <p:clrMapOvr>
    <a:masterClrMapping xmlns:a="http://schemas.openxmlformats.org/drawingml/2006/main"/>
  </p:clrMapOvr>
</p:sld>
</file>