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8307c0eae4a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23a0860624503"/>
  </p:sldMasterIdLst>
  <p:sldIdLst>
    <p:sldId xmlns:r="http://schemas.openxmlformats.org/officeDocument/2006/relationships" id="256" r:id="R7cc1498dacea4593"/>
    <p:sldId xmlns:r="http://schemas.openxmlformats.org/officeDocument/2006/relationships" id="257" r:id="Ra442ee03f4084ebe"/>
    <p:sldId xmlns:r="http://schemas.openxmlformats.org/officeDocument/2006/relationships" id="258" r:id="R9b482b7f3e61476e"/>
    <p:sldId xmlns:r="http://schemas.openxmlformats.org/officeDocument/2006/relationships" id="259" r:id="R524f8aa773c74b51"/>
    <p:sldId xmlns:r="http://schemas.openxmlformats.org/officeDocument/2006/relationships" id="260" r:id="R4d35cbbd6f23481b"/>
    <p:sldId xmlns:r="http://schemas.openxmlformats.org/officeDocument/2006/relationships" id="261" r:id="Rb1804c02907346b8"/>
    <p:sldId xmlns:r="http://schemas.openxmlformats.org/officeDocument/2006/relationships" id="262" r:id="R649481d8f2c745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23a0860624503" /><Relationship Type="http://schemas.openxmlformats.org/officeDocument/2006/relationships/slide" Target="/ppt/slides/slide1.xml" Id="R7cc1498dacea4593" /><Relationship Type="http://schemas.openxmlformats.org/officeDocument/2006/relationships/slide" Target="/ppt/slides/slide2.xml" Id="Ra442ee03f4084ebe" /><Relationship Type="http://schemas.openxmlformats.org/officeDocument/2006/relationships/slide" Target="/ppt/slides/slide3.xml" Id="R9b482b7f3e61476e" /><Relationship Type="http://schemas.openxmlformats.org/officeDocument/2006/relationships/slide" Target="/ppt/slides/slide4.xml" Id="R524f8aa773c74b51" /><Relationship Type="http://schemas.openxmlformats.org/officeDocument/2006/relationships/slide" Target="/ppt/slides/slide5.xml" Id="R4d35cbbd6f23481b" /><Relationship Type="http://schemas.openxmlformats.org/officeDocument/2006/relationships/slide" Target="/ppt/slides/slide6.xml" Id="Rb1804c02907346b8" /><Relationship Type="http://schemas.openxmlformats.org/officeDocument/2006/relationships/slide" Target="/ppt/slides/slide7.xml" Id="R649481d8f2c745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259e87b1d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36df5e4df4052" /><Relationship Type="http://schemas.openxmlformats.org/officeDocument/2006/relationships/theme" Target="/ppt/slideMasters/theme/theme1.xml" Id="Rd59bed8a4b1743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936df5e4df40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a768a731c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15ec8a9a24c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549d7b1344f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3e19017e349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842598a6e43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eabcf8a2e4a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21ca810c544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FAM. HOVLAND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HOVLAND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FAM. HOVLAND INVEST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HOVLAND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HOVLAND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HOVLAND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224 720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685 320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691 173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HOVLAND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MICHAL DALE HOVLAND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HOVLAND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HOVLAND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HOVLAND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HOVLAND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MICHAL DALE HOVLAND  –  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HOVLAND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Sveinung Hovland, Haukanes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08 50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shovla2@hotmail.com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912 852 628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FAM. HOVLAND INVEST AS</a:t>
            </a:r>
          </a:p>
        </p:txBody>
      </p:sp>
    </p:spTree>
  </p:cSld>
  <p:clrMapOvr>
    <a:masterClrMapping xmlns:a="http://schemas.openxmlformats.org/drawingml/2006/main"/>
  </p:clrMapOvr>
</p:sld>
</file>