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a21944c62f45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716b4e96164089"/>
  </p:sldMasterIdLst>
  <p:sldIdLst>
    <p:sldId xmlns:r="http://schemas.openxmlformats.org/officeDocument/2006/relationships" id="256" r:id="Ra24e472849e4495e"/>
    <p:sldId xmlns:r="http://schemas.openxmlformats.org/officeDocument/2006/relationships" id="257" r:id="R9af12a35d0fe4b56"/>
    <p:sldId xmlns:r="http://schemas.openxmlformats.org/officeDocument/2006/relationships" id="258" r:id="R1f813fe86a524d55"/>
    <p:sldId xmlns:r="http://schemas.openxmlformats.org/officeDocument/2006/relationships" id="259" r:id="Rc7d701bb1d194f4a"/>
    <p:sldId xmlns:r="http://schemas.openxmlformats.org/officeDocument/2006/relationships" id="260" r:id="Rf4db34f802da493f"/>
    <p:sldId xmlns:r="http://schemas.openxmlformats.org/officeDocument/2006/relationships" id="261" r:id="Rbbc18fd1a0c245b8"/>
    <p:sldId xmlns:r="http://schemas.openxmlformats.org/officeDocument/2006/relationships" id="262" r:id="Rb55ad9391e0c4a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716b4e96164089" /><Relationship Type="http://schemas.openxmlformats.org/officeDocument/2006/relationships/slide" Target="/ppt/slides/slide1.xml" Id="Ra24e472849e4495e" /><Relationship Type="http://schemas.openxmlformats.org/officeDocument/2006/relationships/slide" Target="/ppt/slides/slide2.xml" Id="R9af12a35d0fe4b56" /><Relationship Type="http://schemas.openxmlformats.org/officeDocument/2006/relationships/slide" Target="/ppt/slides/slide3.xml" Id="R1f813fe86a524d55" /><Relationship Type="http://schemas.openxmlformats.org/officeDocument/2006/relationships/slide" Target="/ppt/slides/slide4.xml" Id="Rc7d701bb1d194f4a" /><Relationship Type="http://schemas.openxmlformats.org/officeDocument/2006/relationships/slide" Target="/ppt/slides/slide5.xml" Id="Rf4db34f802da493f" /><Relationship Type="http://schemas.openxmlformats.org/officeDocument/2006/relationships/slide" Target="/ppt/slides/slide6.xml" Id="Rbbc18fd1a0c245b8" /><Relationship Type="http://schemas.openxmlformats.org/officeDocument/2006/relationships/slide" Target="/ppt/slides/slide7.xml" Id="Rb55ad9391e0c4a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9e909c86f4f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010fb0cef49ff" /><Relationship Type="http://schemas.openxmlformats.org/officeDocument/2006/relationships/theme" Target="/ppt/slideMasters/theme/theme1.xml" Id="R8ee786b0fbc0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0010fb0cef49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dee22182b40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6c4f647c14b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d706f07e148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59c5ebd7f4d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23a580e0c48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6c20b2ee34a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e8f6122a546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TRANBY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TRANBY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TRANBY UTVIKLING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TRANBY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TRANBY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TRANBY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−154 598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TRANBY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OHA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VICO EIENDOM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K.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TRANBY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 Michelsens gate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912 840 964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TRANBY UTVIKLING AS</a:t>
            </a:r>
          </a:p>
        </p:txBody>
      </p:sp>
    </p:spTree>
  </p:cSld>
  <p:clrMapOvr>
    <a:masterClrMapping xmlns:a="http://schemas.openxmlformats.org/drawingml/2006/main"/>
  </p:clrMapOvr>
</p:sld>
</file>