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6934d00fb46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b2216b21e24b22"/>
  </p:sldMasterIdLst>
  <p:sldIdLst>
    <p:sldId xmlns:r="http://schemas.openxmlformats.org/officeDocument/2006/relationships" id="256" r:id="R13626ef6efe5435d"/>
    <p:sldId xmlns:r="http://schemas.openxmlformats.org/officeDocument/2006/relationships" id="257" r:id="R1af09ca2c928486c"/>
    <p:sldId xmlns:r="http://schemas.openxmlformats.org/officeDocument/2006/relationships" id="258" r:id="Rf7a40f7447e24e28"/>
    <p:sldId xmlns:r="http://schemas.openxmlformats.org/officeDocument/2006/relationships" id="259" r:id="R6564c099528c4207"/>
    <p:sldId xmlns:r="http://schemas.openxmlformats.org/officeDocument/2006/relationships" id="260" r:id="Rf5579404a2c7438f"/>
    <p:sldId xmlns:r="http://schemas.openxmlformats.org/officeDocument/2006/relationships" id="261" r:id="R4b2aa1913be84147"/>
    <p:sldId xmlns:r="http://schemas.openxmlformats.org/officeDocument/2006/relationships" id="262" r:id="Rce31b3ef426f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b2216b21e24b22" /><Relationship Type="http://schemas.openxmlformats.org/officeDocument/2006/relationships/slide" Target="/ppt/slides/slide1.xml" Id="R13626ef6efe5435d" /><Relationship Type="http://schemas.openxmlformats.org/officeDocument/2006/relationships/slide" Target="/ppt/slides/slide2.xml" Id="R1af09ca2c928486c" /><Relationship Type="http://schemas.openxmlformats.org/officeDocument/2006/relationships/slide" Target="/ppt/slides/slide3.xml" Id="Rf7a40f7447e24e28" /><Relationship Type="http://schemas.openxmlformats.org/officeDocument/2006/relationships/slide" Target="/ppt/slides/slide4.xml" Id="R6564c099528c4207" /><Relationship Type="http://schemas.openxmlformats.org/officeDocument/2006/relationships/slide" Target="/ppt/slides/slide5.xml" Id="Rf5579404a2c7438f" /><Relationship Type="http://schemas.openxmlformats.org/officeDocument/2006/relationships/slide" Target="/ppt/slides/slide6.xml" Id="R4b2aa1913be84147" /><Relationship Type="http://schemas.openxmlformats.org/officeDocument/2006/relationships/slide" Target="/ppt/slides/slide7.xml" Id="Rce31b3ef426f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1bf2b561b4a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92bdacff3414d" /><Relationship Type="http://schemas.openxmlformats.org/officeDocument/2006/relationships/theme" Target="/ppt/slideMasters/theme/theme1.xml" Id="R6d9917969d12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092bdacff3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f9cc2a309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1c89c907843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9ca13fa11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cea6e3412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cb4342e904e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fb614e5df41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f63376eaf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STRIGEN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STRIGEN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4 780 723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23 129 107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BENEDICTE FOSTAD RYGNESTAD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HAUGERUD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Lersolveien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912 838 943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STRIGEN AS</a:t>
            </a:r>
          </a:p>
        </p:txBody>
      </p:sp>
    </p:spTree>
  </p:cSld>
  <p:clrMapOvr>
    <a:masterClrMapping xmlns:a="http://schemas.openxmlformats.org/drawingml/2006/main"/>
  </p:clrMapOvr>
</p:sld>
</file>