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f9e34fc7c343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c224b8685a4543"/>
  </p:sldMasterIdLst>
  <p:sldIdLst>
    <p:sldId xmlns:r="http://schemas.openxmlformats.org/officeDocument/2006/relationships" id="256" r:id="Rc230940b2b4445e6"/>
    <p:sldId xmlns:r="http://schemas.openxmlformats.org/officeDocument/2006/relationships" id="257" r:id="R5eaf19bfb7754601"/>
    <p:sldId xmlns:r="http://schemas.openxmlformats.org/officeDocument/2006/relationships" id="258" r:id="Rc75aba410d124902"/>
    <p:sldId xmlns:r="http://schemas.openxmlformats.org/officeDocument/2006/relationships" id="259" r:id="R595efbd47cdc4d19"/>
    <p:sldId xmlns:r="http://schemas.openxmlformats.org/officeDocument/2006/relationships" id="260" r:id="Rdd86818bb63a4d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c224b8685a4543" /><Relationship Type="http://schemas.openxmlformats.org/officeDocument/2006/relationships/slide" Target="/ppt/slides/slide1.xml" Id="Rc230940b2b4445e6" /><Relationship Type="http://schemas.openxmlformats.org/officeDocument/2006/relationships/slide" Target="/ppt/slides/slide2.xml" Id="R5eaf19bfb7754601" /><Relationship Type="http://schemas.openxmlformats.org/officeDocument/2006/relationships/slide" Target="/ppt/slides/slide3.xml" Id="Rc75aba410d124902" /><Relationship Type="http://schemas.openxmlformats.org/officeDocument/2006/relationships/slide" Target="/ppt/slides/slide4.xml" Id="R595efbd47cdc4d19" /><Relationship Type="http://schemas.openxmlformats.org/officeDocument/2006/relationships/slide" Target="/ppt/slides/slide5.xml" Id="Rdd86818bb63a4d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a7a202aae84e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6c36cb02d4ec5" /><Relationship Type="http://schemas.openxmlformats.org/officeDocument/2006/relationships/theme" Target="/ppt/slideMasters/theme/theme1.xml" Id="Rf6ba631bca2c47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26c36cb02d4e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dc75f4eda41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2daf7806845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1955590b041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d1430497d4c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a450c8a4449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TOMTEVEIEN MUR OG FLIS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TOMTEVEIEN MUR OG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TOMTEVEIEN MUR OG FLIS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TOMTEVEIEN MUR OG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TOMTEVEIEN MUR OG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TOMTEVEIEN MUR OG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912 836 738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TOMTEVEIEN MUR OG FLIS AS</a:t>
            </a:r>
          </a:p>
        </p:txBody>
      </p:sp>
    </p:spTree>
  </p:cSld>
  <p:clrMapOvr>
    <a:masterClrMapping xmlns:a="http://schemas.openxmlformats.org/drawingml/2006/main"/>
  </p:clrMapOvr>
</p:sld>
</file>