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41421c569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ed794f8d44179"/>
  </p:sldMasterIdLst>
  <p:sldIdLst>
    <p:sldId xmlns:r="http://schemas.openxmlformats.org/officeDocument/2006/relationships" id="256" r:id="Rbe86712c15b04ff3"/>
    <p:sldId xmlns:r="http://schemas.openxmlformats.org/officeDocument/2006/relationships" id="257" r:id="R5b1b6fab1ba143cd"/>
    <p:sldId xmlns:r="http://schemas.openxmlformats.org/officeDocument/2006/relationships" id="258" r:id="Rc850f017bcfc4d89"/>
    <p:sldId xmlns:r="http://schemas.openxmlformats.org/officeDocument/2006/relationships" id="259" r:id="Rc15c61d914244c51"/>
    <p:sldId xmlns:r="http://schemas.openxmlformats.org/officeDocument/2006/relationships" id="260" r:id="R962cc74c80ac4785"/>
    <p:sldId xmlns:r="http://schemas.openxmlformats.org/officeDocument/2006/relationships" id="261" r:id="R89f8db7c3be44a63"/>
    <p:sldId xmlns:r="http://schemas.openxmlformats.org/officeDocument/2006/relationships" id="262" r:id="Rdb80b79e626b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ed794f8d44179" /><Relationship Type="http://schemas.openxmlformats.org/officeDocument/2006/relationships/slide" Target="/ppt/slides/slide1.xml" Id="Rbe86712c15b04ff3" /><Relationship Type="http://schemas.openxmlformats.org/officeDocument/2006/relationships/slide" Target="/ppt/slides/slide2.xml" Id="R5b1b6fab1ba143cd" /><Relationship Type="http://schemas.openxmlformats.org/officeDocument/2006/relationships/slide" Target="/ppt/slides/slide3.xml" Id="Rc850f017bcfc4d89" /><Relationship Type="http://schemas.openxmlformats.org/officeDocument/2006/relationships/slide" Target="/ppt/slides/slide4.xml" Id="Rc15c61d914244c51" /><Relationship Type="http://schemas.openxmlformats.org/officeDocument/2006/relationships/slide" Target="/ppt/slides/slide5.xml" Id="R962cc74c80ac4785" /><Relationship Type="http://schemas.openxmlformats.org/officeDocument/2006/relationships/slide" Target="/ppt/slides/slide6.xml" Id="R89f8db7c3be44a63" /><Relationship Type="http://schemas.openxmlformats.org/officeDocument/2006/relationships/slide" Target="/ppt/slides/slide7.xml" Id="Rdb80b79e626b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80f651303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a508218e945f1" /><Relationship Type="http://schemas.openxmlformats.org/officeDocument/2006/relationships/theme" Target="/ppt/slideMasters/theme/theme1.xml" Id="Rf35ef9306109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a508218e9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6fddd3145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fb1471e5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bd739f6604a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0f7dff47d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4604efee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1a816d95948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d4017a96b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SMITH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SMITH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30 437 321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30 700 999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912 782 913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