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320fa2d0343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39926dea54da9"/>
  </p:sldMasterIdLst>
  <p:sldIdLst>
    <p:sldId xmlns:r="http://schemas.openxmlformats.org/officeDocument/2006/relationships" id="256" r:id="R171eed9a4d7d4ca2"/>
    <p:sldId xmlns:r="http://schemas.openxmlformats.org/officeDocument/2006/relationships" id="257" r:id="R6e44bcaf6b2e44a0"/>
    <p:sldId xmlns:r="http://schemas.openxmlformats.org/officeDocument/2006/relationships" id="258" r:id="R6af487b3cffe44b7"/>
    <p:sldId xmlns:r="http://schemas.openxmlformats.org/officeDocument/2006/relationships" id="259" r:id="R6383df77488d439d"/>
    <p:sldId xmlns:r="http://schemas.openxmlformats.org/officeDocument/2006/relationships" id="260" r:id="R79a1acce58184489"/>
    <p:sldId xmlns:r="http://schemas.openxmlformats.org/officeDocument/2006/relationships" id="261" r:id="Rd0b50d29a0b940c2"/>
    <p:sldId xmlns:r="http://schemas.openxmlformats.org/officeDocument/2006/relationships" id="262" r:id="R3fa164f2f841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39926dea54da9" /><Relationship Type="http://schemas.openxmlformats.org/officeDocument/2006/relationships/slide" Target="/ppt/slides/slide1.xml" Id="R171eed9a4d7d4ca2" /><Relationship Type="http://schemas.openxmlformats.org/officeDocument/2006/relationships/slide" Target="/ppt/slides/slide2.xml" Id="R6e44bcaf6b2e44a0" /><Relationship Type="http://schemas.openxmlformats.org/officeDocument/2006/relationships/slide" Target="/ppt/slides/slide3.xml" Id="R6af487b3cffe44b7" /><Relationship Type="http://schemas.openxmlformats.org/officeDocument/2006/relationships/slide" Target="/ppt/slides/slide4.xml" Id="R6383df77488d439d" /><Relationship Type="http://schemas.openxmlformats.org/officeDocument/2006/relationships/slide" Target="/ppt/slides/slide5.xml" Id="R79a1acce58184489" /><Relationship Type="http://schemas.openxmlformats.org/officeDocument/2006/relationships/slide" Target="/ppt/slides/slide6.xml" Id="Rd0b50d29a0b940c2" /><Relationship Type="http://schemas.openxmlformats.org/officeDocument/2006/relationships/slide" Target="/ppt/slides/slide7.xml" Id="R3fa164f2f841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4955dd2b9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8d7aee8c4664" /><Relationship Type="http://schemas.openxmlformats.org/officeDocument/2006/relationships/theme" Target="/ppt/slideMasters/theme/theme1.xml" Id="R60a6c217b857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338d7aee8c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0f53129c4a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00f3b371e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359699674a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61f56304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91840be77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854ae0da8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41d6fb44d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FRIUM &amp; SCHEIE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FRIUM &amp; SCHEIE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5 035 701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17 444 920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SCHEIE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FRIUM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Borgetun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912 780 155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FRIUM &amp; SCHEIE AS</a:t>
            </a:r>
          </a:p>
        </p:txBody>
      </p:sp>
    </p:spTree>
  </p:cSld>
  <p:clrMapOvr>
    <a:masterClrMapping xmlns:a="http://schemas.openxmlformats.org/drawingml/2006/main"/>
  </p:clrMapOvr>
</p:sld>
</file>