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9f6d07885b49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62dad614ca4657"/>
  </p:sldMasterIdLst>
  <p:sldIdLst>
    <p:sldId xmlns:r="http://schemas.openxmlformats.org/officeDocument/2006/relationships" id="256" r:id="Rf73415ddf309498b"/>
    <p:sldId xmlns:r="http://schemas.openxmlformats.org/officeDocument/2006/relationships" id="257" r:id="Rf2e6a927a670433e"/>
    <p:sldId xmlns:r="http://schemas.openxmlformats.org/officeDocument/2006/relationships" id="258" r:id="R0e7c1940219144ec"/>
    <p:sldId xmlns:r="http://schemas.openxmlformats.org/officeDocument/2006/relationships" id="259" r:id="R9ebfc7c95c1147b4"/>
    <p:sldId xmlns:r="http://schemas.openxmlformats.org/officeDocument/2006/relationships" id="260" r:id="R3bffee5ab8b248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2dad614ca4657" /><Relationship Type="http://schemas.openxmlformats.org/officeDocument/2006/relationships/slide" Target="/ppt/slides/slide1.xml" Id="Rf73415ddf309498b" /><Relationship Type="http://schemas.openxmlformats.org/officeDocument/2006/relationships/slide" Target="/ppt/slides/slide2.xml" Id="Rf2e6a927a670433e" /><Relationship Type="http://schemas.openxmlformats.org/officeDocument/2006/relationships/slide" Target="/ppt/slides/slide3.xml" Id="R0e7c1940219144ec" /><Relationship Type="http://schemas.openxmlformats.org/officeDocument/2006/relationships/slide" Target="/ppt/slides/slide4.xml" Id="R9ebfc7c95c1147b4" /><Relationship Type="http://schemas.openxmlformats.org/officeDocument/2006/relationships/slide" Target="/ppt/slides/slide5.xml" Id="R3bffee5ab8b248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18679160f849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5efc681fd4522" /><Relationship Type="http://schemas.openxmlformats.org/officeDocument/2006/relationships/theme" Target="/ppt/slideMasters/theme/theme1.xml" Id="R030c6e51d1104d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65efc681fd45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49bc09cf24e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1a60a98a045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605564ef4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b46499c9a44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8024e9c9a42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KAI TORE NÆSS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 TORE NÆSS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TORE NÆSS ble etablert [år] og holder til i Løken.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 TORE NÆSS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 TORE NÆSS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 TORE NÆSS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Didriksborgveien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1960 Løken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kai-tore@outlook.com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912 769 321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 TORE NÆSS</a:t>
            </a:r>
          </a:p>
        </p:txBody>
      </p:sp>
    </p:spTree>
  </p:cSld>
  <p:clrMapOvr>
    <a:masterClrMapping xmlns:a="http://schemas.openxmlformats.org/drawingml/2006/main"/>
  </p:clrMapOvr>
</p:sld>
</file>