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3e58c7102e48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f73b5c73284405"/>
  </p:sldMasterIdLst>
  <p:sldIdLst>
    <p:sldId xmlns:r="http://schemas.openxmlformats.org/officeDocument/2006/relationships" id="256" r:id="R2d8096d11e1744cf"/>
    <p:sldId xmlns:r="http://schemas.openxmlformats.org/officeDocument/2006/relationships" id="257" r:id="Rb7a185f3a1144952"/>
    <p:sldId xmlns:r="http://schemas.openxmlformats.org/officeDocument/2006/relationships" id="258" r:id="Rf620b38885c445b5"/>
    <p:sldId xmlns:r="http://schemas.openxmlformats.org/officeDocument/2006/relationships" id="259" r:id="Rc25f59f2846f4c36"/>
    <p:sldId xmlns:r="http://schemas.openxmlformats.org/officeDocument/2006/relationships" id="260" r:id="Rddcdac65866a47a9"/>
    <p:sldId xmlns:r="http://schemas.openxmlformats.org/officeDocument/2006/relationships" id="261" r:id="Rb7b2a03cc7674b4e"/>
    <p:sldId xmlns:r="http://schemas.openxmlformats.org/officeDocument/2006/relationships" id="262" r:id="Rda47f54145fa4c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f73b5c73284405" /><Relationship Type="http://schemas.openxmlformats.org/officeDocument/2006/relationships/slide" Target="/ppt/slides/slide1.xml" Id="R2d8096d11e1744cf" /><Relationship Type="http://schemas.openxmlformats.org/officeDocument/2006/relationships/slide" Target="/ppt/slides/slide2.xml" Id="Rb7a185f3a1144952" /><Relationship Type="http://schemas.openxmlformats.org/officeDocument/2006/relationships/slide" Target="/ppt/slides/slide3.xml" Id="Rf620b38885c445b5" /><Relationship Type="http://schemas.openxmlformats.org/officeDocument/2006/relationships/slide" Target="/ppt/slides/slide4.xml" Id="Rc25f59f2846f4c36" /><Relationship Type="http://schemas.openxmlformats.org/officeDocument/2006/relationships/slide" Target="/ppt/slides/slide5.xml" Id="Rddcdac65866a47a9" /><Relationship Type="http://schemas.openxmlformats.org/officeDocument/2006/relationships/slide" Target="/ppt/slides/slide6.xml" Id="Rb7b2a03cc7674b4e" /><Relationship Type="http://schemas.openxmlformats.org/officeDocument/2006/relationships/slide" Target="/ppt/slides/slide7.xml" Id="Rda47f54145fa4c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390be7c81741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3efdce99943e0" /><Relationship Type="http://schemas.openxmlformats.org/officeDocument/2006/relationships/theme" Target="/ppt/slideMasters/theme/theme1.xml" Id="R7916beca01af44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33efdce99943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17de95e2544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b13a18ca94d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afc59dfcb43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f01cfc23c46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10750fe1c45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c126d21044c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633e9c1df4b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ROYAL INDUSTRISERVICES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INDUSTRISERVICES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ROYAL INDUSTRISERVICES AS ble etablert [år] og holder til i Kopervik.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INDUSTRISERVICES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INDUSTRISERVICES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INDUSTRISERVICES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26 084 957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803 786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1 374 365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−112 652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8 273 933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INDUSTRISERVICES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HENRIQUEZ ROY ALEKSANDER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AUSTRÅTT EIENDOM AS  –  23,8 %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SVEIN RONNY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ROLF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ROYAL INDUSTRISERVICES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HANS KRISTIAN  –  3,7 %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INDUSTRISERVICES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4250 Kopervik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98 73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roy@royalis.no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www.royalis.no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912 765 636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ROYAL INDUSTRISERVICES AS</a:t>
            </a:r>
          </a:p>
        </p:txBody>
      </p:sp>
    </p:spTree>
  </p:cSld>
  <p:clrMapOvr>
    <a:masterClrMapping xmlns:a="http://schemas.openxmlformats.org/drawingml/2006/main"/>
  </p:clrMapOvr>
</p:sld>
</file>