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25fb2ce29345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b72695bd2a4ff0"/>
  </p:sldMasterIdLst>
  <p:sldIdLst>
    <p:sldId xmlns:r="http://schemas.openxmlformats.org/officeDocument/2006/relationships" id="256" r:id="Rd3b5275ebd464cbe"/>
    <p:sldId xmlns:r="http://schemas.openxmlformats.org/officeDocument/2006/relationships" id="257" r:id="R39d02e1ce7324d63"/>
    <p:sldId xmlns:r="http://schemas.openxmlformats.org/officeDocument/2006/relationships" id="258" r:id="Raf9ad10cd55c4a55"/>
    <p:sldId xmlns:r="http://schemas.openxmlformats.org/officeDocument/2006/relationships" id="259" r:id="Rb0fb4e5ecc82441f"/>
    <p:sldId xmlns:r="http://schemas.openxmlformats.org/officeDocument/2006/relationships" id="260" r:id="Rde88857e7d4d46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72695bd2a4ff0" /><Relationship Type="http://schemas.openxmlformats.org/officeDocument/2006/relationships/slide" Target="/ppt/slides/slide1.xml" Id="Rd3b5275ebd464cbe" /><Relationship Type="http://schemas.openxmlformats.org/officeDocument/2006/relationships/slide" Target="/ppt/slides/slide2.xml" Id="R39d02e1ce7324d63" /><Relationship Type="http://schemas.openxmlformats.org/officeDocument/2006/relationships/slide" Target="/ppt/slides/slide3.xml" Id="Raf9ad10cd55c4a55" /><Relationship Type="http://schemas.openxmlformats.org/officeDocument/2006/relationships/slide" Target="/ppt/slides/slide4.xml" Id="Rb0fb4e5ecc82441f" /><Relationship Type="http://schemas.openxmlformats.org/officeDocument/2006/relationships/slide" Target="/ppt/slides/slide5.xml" Id="Rde88857e7d4d46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3b4f9244042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def074dda4a10" /><Relationship Type="http://schemas.openxmlformats.org/officeDocument/2006/relationships/theme" Target="/ppt/slideMasters/theme/theme1.xml" Id="R42ed3f78247c42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8def074dda4a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b54ca22854f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0e0e7406e49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24ad15f224e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2051afe4a4f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1f2a8061c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912 747 697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 EIENDOM AS</a:t>
            </a:r>
          </a:p>
        </p:txBody>
      </p:sp>
    </p:spTree>
  </p:cSld>
  <p:clrMapOvr>
    <a:masterClrMapping xmlns:a="http://schemas.openxmlformats.org/drawingml/2006/main"/>
  </p:clrMapOvr>
</p:sld>
</file>