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9b111265874f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2b7a23989840d2"/>
  </p:sldMasterIdLst>
  <p:sldIdLst>
    <p:sldId xmlns:r="http://schemas.openxmlformats.org/officeDocument/2006/relationships" id="256" r:id="Rb8a182b81b6f47b4"/>
    <p:sldId xmlns:r="http://schemas.openxmlformats.org/officeDocument/2006/relationships" id="257" r:id="Ra7be25ccc69f437f"/>
    <p:sldId xmlns:r="http://schemas.openxmlformats.org/officeDocument/2006/relationships" id="258" r:id="R22e285652d5440df"/>
    <p:sldId xmlns:r="http://schemas.openxmlformats.org/officeDocument/2006/relationships" id="259" r:id="Rf6b4b439351744d5"/>
    <p:sldId xmlns:r="http://schemas.openxmlformats.org/officeDocument/2006/relationships" id="260" r:id="R0f56a6b430b24d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2b7a23989840d2" /><Relationship Type="http://schemas.openxmlformats.org/officeDocument/2006/relationships/slide" Target="/ppt/slides/slide1.xml" Id="Rb8a182b81b6f47b4" /><Relationship Type="http://schemas.openxmlformats.org/officeDocument/2006/relationships/slide" Target="/ppt/slides/slide2.xml" Id="Ra7be25ccc69f437f" /><Relationship Type="http://schemas.openxmlformats.org/officeDocument/2006/relationships/slide" Target="/ppt/slides/slide3.xml" Id="R22e285652d5440df" /><Relationship Type="http://schemas.openxmlformats.org/officeDocument/2006/relationships/slide" Target="/ppt/slides/slide4.xml" Id="Rf6b4b439351744d5" /><Relationship Type="http://schemas.openxmlformats.org/officeDocument/2006/relationships/slide" Target="/ppt/slides/slide5.xml" Id="R0f56a6b430b24d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6e7628fab40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5a5cbce6a4c2f" /><Relationship Type="http://schemas.openxmlformats.org/officeDocument/2006/relationships/theme" Target="/ppt/slideMasters/theme/theme1.xml" Id="R07c6909176f94a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d5a5cbce6a4c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c70fc09cd44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558b8fc2947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bada4a030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a7d9397ac4f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c77795f944b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