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c4a2aa24cb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c2fdff633e4cf6"/>
  </p:sldMasterIdLst>
  <p:sldIdLst>
    <p:sldId xmlns:r="http://schemas.openxmlformats.org/officeDocument/2006/relationships" id="256" r:id="R1c7e04f05da0431a"/>
    <p:sldId xmlns:r="http://schemas.openxmlformats.org/officeDocument/2006/relationships" id="257" r:id="R041a02b2eab246bd"/>
    <p:sldId xmlns:r="http://schemas.openxmlformats.org/officeDocument/2006/relationships" id="258" r:id="Red39a1522f164b2f"/>
    <p:sldId xmlns:r="http://schemas.openxmlformats.org/officeDocument/2006/relationships" id="259" r:id="R85ac26c7676a45f3"/>
    <p:sldId xmlns:r="http://schemas.openxmlformats.org/officeDocument/2006/relationships" id="260" r:id="R4fc04acaf5c64071"/>
    <p:sldId xmlns:r="http://schemas.openxmlformats.org/officeDocument/2006/relationships" id="261" r:id="R3bef722507e4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2fdff633e4cf6" /><Relationship Type="http://schemas.openxmlformats.org/officeDocument/2006/relationships/slide" Target="/ppt/slides/slide1.xml" Id="R1c7e04f05da0431a" /><Relationship Type="http://schemas.openxmlformats.org/officeDocument/2006/relationships/slide" Target="/ppt/slides/slide2.xml" Id="R041a02b2eab246bd" /><Relationship Type="http://schemas.openxmlformats.org/officeDocument/2006/relationships/slide" Target="/ppt/slides/slide3.xml" Id="Red39a1522f164b2f" /><Relationship Type="http://schemas.openxmlformats.org/officeDocument/2006/relationships/slide" Target="/ppt/slides/slide4.xml" Id="R85ac26c7676a45f3" /><Relationship Type="http://schemas.openxmlformats.org/officeDocument/2006/relationships/slide" Target="/ppt/slides/slide5.xml" Id="R4fc04acaf5c64071" /><Relationship Type="http://schemas.openxmlformats.org/officeDocument/2006/relationships/slide" Target="/ppt/slides/slide6.xml" Id="R3bef722507e4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3b4ab2ff4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9f6febcf74bb3" /><Relationship Type="http://schemas.openxmlformats.org/officeDocument/2006/relationships/theme" Target="/ppt/slideMasters/theme/theme1.xml" Id="R34c13796af24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9f6febcf74b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81977d01c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1cb7aa2e04a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1e8d413c54e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f60ba3f46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cc112a3cc48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cab33be63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