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8fda24445e4f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02af5b50f84ffb"/>
  </p:sldMasterIdLst>
  <p:sldIdLst>
    <p:sldId xmlns:r="http://schemas.openxmlformats.org/officeDocument/2006/relationships" id="256" r:id="R933fe0f39cc94330"/>
    <p:sldId xmlns:r="http://schemas.openxmlformats.org/officeDocument/2006/relationships" id="257" r:id="Rfe6daf7739a742c8"/>
    <p:sldId xmlns:r="http://schemas.openxmlformats.org/officeDocument/2006/relationships" id="258" r:id="R687c8cb39c0e4f8a"/>
    <p:sldId xmlns:r="http://schemas.openxmlformats.org/officeDocument/2006/relationships" id="259" r:id="R7bb5308bddfa47aa"/>
    <p:sldId xmlns:r="http://schemas.openxmlformats.org/officeDocument/2006/relationships" id="260" r:id="R4f1e3137eb094c48"/>
    <p:sldId xmlns:r="http://schemas.openxmlformats.org/officeDocument/2006/relationships" id="261" r:id="R787d358f81d34c7d"/>
    <p:sldId xmlns:r="http://schemas.openxmlformats.org/officeDocument/2006/relationships" id="262" r:id="Rb1802c2e2c1841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2af5b50f84ffb" /><Relationship Type="http://schemas.openxmlformats.org/officeDocument/2006/relationships/slide" Target="/ppt/slides/slide1.xml" Id="R933fe0f39cc94330" /><Relationship Type="http://schemas.openxmlformats.org/officeDocument/2006/relationships/slide" Target="/ppt/slides/slide2.xml" Id="Rfe6daf7739a742c8" /><Relationship Type="http://schemas.openxmlformats.org/officeDocument/2006/relationships/slide" Target="/ppt/slides/slide3.xml" Id="R687c8cb39c0e4f8a" /><Relationship Type="http://schemas.openxmlformats.org/officeDocument/2006/relationships/slide" Target="/ppt/slides/slide4.xml" Id="R7bb5308bddfa47aa" /><Relationship Type="http://schemas.openxmlformats.org/officeDocument/2006/relationships/slide" Target="/ppt/slides/slide5.xml" Id="R4f1e3137eb094c48" /><Relationship Type="http://schemas.openxmlformats.org/officeDocument/2006/relationships/slide" Target="/ppt/slides/slide6.xml" Id="R787d358f81d34c7d" /><Relationship Type="http://schemas.openxmlformats.org/officeDocument/2006/relationships/slide" Target="/ppt/slides/slide7.xml" Id="Rb1802c2e2c1841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de73d57da47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05c6cf7ab48da" /><Relationship Type="http://schemas.openxmlformats.org/officeDocument/2006/relationships/theme" Target="/ppt/slideMasters/theme/theme1.xml" Id="Rf6d442c9a23848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005c6cf7ab48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ceffc0d6f4a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2e40be73645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f172acdc644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0cbb698df42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f948069d146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d9484554648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1aab217164c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AQUANAUT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AQUANAUT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AQUANAUT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AQUANAUT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AQUANAUT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AQUANAUT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265 583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277 516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AQUANAUT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BYGSTAD JON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AQUANAUT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Mabbursvegen 12C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5354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912 697 886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AQUANAUT AS</a:t>
            </a:r>
          </a:p>
        </p:txBody>
      </p:sp>
    </p:spTree>
  </p:cSld>
  <p:clrMapOvr>
    <a:masterClrMapping xmlns:a="http://schemas.openxmlformats.org/drawingml/2006/main"/>
  </p:clrMapOvr>
</p:sld>
</file>