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d16a382997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fdebec1174eb0"/>
  </p:sldMasterIdLst>
  <p:sldIdLst>
    <p:sldId xmlns:r="http://schemas.openxmlformats.org/officeDocument/2006/relationships" id="256" r:id="R6654e50f72b64a46"/>
    <p:sldId xmlns:r="http://schemas.openxmlformats.org/officeDocument/2006/relationships" id="257" r:id="R7b20ebd4598a450b"/>
    <p:sldId xmlns:r="http://schemas.openxmlformats.org/officeDocument/2006/relationships" id="258" r:id="R0328940c68da4f98"/>
    <p:sldId xmlns:r="http://schemas.openxmlformats.org/officeDocument/2006/relationships" id="259" r:id="R2d1f380d719c4eb5"/>
    <p:sldId xmlns:r="http://schemas.openxmlformats.org/officeDocument/2006/relationships" id="260" r:id="R112f8524be644fa0"/>
    <p:sldId xmlns:r="http://schemas.openxmlformats.org/officeDocument/2006/relationships" id="261" r:id="R42ef9c538fe845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fdebec1174eb0" /><Relationship Type="http://schemas.openxmlformats.org/officeDocument/2006/relationships/slide" Target="/ppt/slides/slide1.xml" Id="R6654e50f72b64a46" /><Relationship Type="http://schemas.openxmlformats.org/officeDocument/2006/relationships/slide" Target="/ppt/slides/slide2.xml" Id="R7b20ebd4598a450b" /><Relationship Type="http://schemas.openxmlformats.org/officeDocument/2006/relationships/slide" Target="/ppt/slides/slide3.xml" Id="R0328940c68da4f98" /><Relationship Type="http://schemas.openxmlformats.org/officeDocument/2006/relationships/slide" Target="/ppt/slides/slide4.xml" Id="R2d1f380d719c4eb5" /><Relationship Type="http://schemas.openxmlformats.org/officeDocument/2006/relationships/slide" Target="/ppt/slides/slide5.xml" Id="R112f8524be644fa0" /><Relationship Type="http://schemas.openxmlformats.org/officeDocument/2006/relationships/slide" Target="/ppt/slides/slide6.xml" Id="R42ef9c538fe845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4d16e5052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9c525806f4530" /><Relationship Type="http://schemas.openxmlformats.org/officeDocument/2006/relationships/theme" Target="/ppt/slideMasters/theme/theme1.xml" Id="R92317491c8d8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e9c525806f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560d06821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80a054a554c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7671bfb034b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1ea068205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a2306357b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224eef3754b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 ANLEGG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ODDVAR KARLSEN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NAPSTAD KARLSEN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Hobølveien 459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912 697 290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ANLEGG AS</a:t>
            </a:r>
          </a:p>
        </p:txBody>
      </p:sp>
    </p:spTree>
  </p:cSld>
  <p:clrMapOvr>
    <a:masterClrMapping xmlns:a="http://schemas.openxmlformats.org/drawingml/2006/main"/>
  </p:clrMapOvr>
</p:sld>
</file>