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76e1045a6247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bab25c78cc4536"/>
  </p:sldMasterIdLst>
  <p:sldIdLst>
    <p:sldId xmlns:r="http://schemas.openxmlformats.org/officeDocument/2006/relationships" id="256" r:id="R54b579f6acea45a6"/>
    <p:sldId xmlns:r="http://schemas.openxmlformats.org/officeDocument/2006/relationships" id="257" r:id="R6c8aedfa75f6406e"/>
    <p:sldId xmlns:r="http://schemas.openxmlformats.org/officeDocument/2006/relationships" id="258" r:id="R0367a5e4213d43c1"/>
    <p:sldId xmlns:r="http://schemas.openxmlformats.org/officeDocument/2006/relationships" id="259" r:id="Rbc70299d310d4284"/>
    <p:sldId xmlns:r="http://schemas.openxmlformats.org/officeDocument/2006/relationships" id="260" r:id="R0487e0b4d5b04ee4"/>
    <p:sldId xmlns:r="http://schemas.openxmlformats.org/officeDocument/2006/relationships" id="261" r:id="Rbd795af039874de5"/>
    <p:sldId xmlns:r="http://schemas.openxmlformats.org/officeDocument/2006/relationships" id="262" r:id="R40812ef3b5864c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ab25c78cc4536" /><Relationship Type="http://schemas.openxmlformats.org/officeDocument/2006/relationships/slide" Target="/ppt/slides/slide1.xml" Id="R54b579f6acea45a6" /><Relationship Type="http://schemas.openxmlformats.org/officeDocument/2006/relationships/slide" Target="/ppt/slides/slide2.xml" Id="R6c8aedfa75f6406e" /><Relationship Type="http://schemas.openxmlformats.org/officeDocument/2006/relationships/slide" Target="/ppt/slides/slide3.xml" Id="R0367a5e4213d43c1" /><Relationship Type="http://schemas.openxmlformats.org/officeDocument/2006/relationships/slide" Target="/ppt/slides/slide4.xml" Id="Rbc70299d310d4284" /><Relationship Type="http://schemas.openxmlformats.org/officeDocument/2006/relationships/slide" Target="/ppt/slides/slide5.xml" Id="R0487e0b4d5b04ee4" /><Relationship Type="http://schemas.openxmlformats.org/officeDocument/2006/relationships/slide" Target="/ppt/slides/slide6.xml" Id="Rbd795af039874de5" /><Relationship Type="http://schemas.openxmlformats.org/officeDocument/2006/relationships/slide" Target="/ppt/slides/slide7.xml" Id="R40812ef3b5864c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1927b362f149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e7c556ddc4050" /><Relationship Type="http://schemas.openxmlformats.org/officeDocument/2006/relationships/theme" Target="/ppt/slideMasters/theme/theme1.xml" Id="Rcbe54a76ade448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ce7c556ddc40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0dfd2e1374d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1d3dc693f4d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551a157684d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51afa1e9d4d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cf0d677fe47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d705b590f42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cf6a9454940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ANLEGG AS ble etablert [år] og holder til i Våler I Østfold.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6 823 190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230 630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152 951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478 591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1 753 503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STEIN ODDVAR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STIAN NAPSTAD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Hobølveien 459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1592 Våler I Østfold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912 697 290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ANLEGG AS</a:t>
            </a:r>
          </a:p>
        </p:txBody>
      </p:sp>
    </p:spTree>
  </p:cSld>
  <p:clrMapOvr>
    <a:masterClrMapping xmlns:a="http://schemas.openxmlformats.org/drawingml/2006/main"/>
  </p:clrMapOvr>
</p:sld>
</file>