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39bb63d93c46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d85ade3d77488f"/>
  </p:sldMasterIdLst>
  <p:sldIdLst>
    <p:sldId xmlns:r="http://schemas.openxmlformats.org/officeDocument/2006/relationships" id="256" r:id="R64255d19e1e34e68"/>
    <p:sldId xmlns:r="http://schemas.openxmlformats.org/officeDocument/2006/relationships" id="257" r:id="Ra85dcc67fffc401d"/>
    <p:sldId xmlns:r="http://schemas.openxmlformats.org/officeDocument/2006/relationships" id="258" r:id="R52d71e20768447f3"/>
    <p:sldId xmlns:r="http://schemas.openxmlformats.org/officeDocument/2006/relationships" id="259" r:id="Rbb8d3348a6664e9d"/>
    <p:sldId xmlns:r="http://schemas.openxmlformats.org/officeDocument/2006/relationships" id="260" r:id="R5de0cd22e390457b"/>
    <p:sldId xmlns:r="http://schemas.openxmlformats.org/officeDocument/2006/relationships" id="261" r:id="R1f7851e143da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d85ade3d77488f" /><Relationship Type="http://schemas.openxmlformats.org/officeDocument/2006/relationships/slide" Target="/ppt/slides/slide1.xml" Id="R64255d19e1e34e68" /><Relationship Type="http://schemas.openxmlformats.org/officeDocument/2006/relationships/slide" Target="/ppt/slides/slide2.xml" Id="Ra85dcc67fffc401d" /><Relationship Type="http://schemas.openxmlformats.org/officeDocument/2006/relationships/slide" Target="/ppt/slides/slide3.xml" Id="R52d71e20768447f3" /><Relationship Type="http://schemas.openxmlformats.org/officeDocument/2006/relationships/slide" Target="/ppt/slides/slide4.xml" Id="Rbb8d3348a6664e9d" /><Relationship Type="http://schemas.openxmlformats.org/officeDocument/2006/relationships/slide" Target="/ppt/slides/slide5.xml" Id="R5de0cd22e390457b" /><Relationship Type="http://schemas.openxmlformats.org/officeDocument/2006/relationships/slide" Target="/ppt/slides/slide6.xml" Id="R1f7851e143da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4daa4377948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5e13de1e544dd" /><Relationship Type="http://schemas.openxmlformats.org/officeDocument/2006/relationships/theme" Target="/ppt/slideMasters/theme/theme1.xml" Id="R9e9d11dead9445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d5e13de1e544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9013c0ebd43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f5a1b2a2e49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36691f2394f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6bdeeb51846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840370e2749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279f172744a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VAJA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ØRBECK-NILSSEN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Båstad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912 683 559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AS</a:t>
            </a:r>
          </a:p>
        </p:txBody>
      </p:sp>
    </p:spTree>
  </p:cSld>
  <p:clrMapOvr>
    <a:masterClrMapping xmlns:a="http://schemas.openxmlformats.org/drawingml/2006/main"/>
  </p:clrMapOvr>
</p:sld>
</file>