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5733521be9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a2453c4b64493d"/>
  </p:sldMasterIdLst>
  <p:sldIdLst>
    <p:sldId xmlns:r="http://schemas.openxmlformats.org/officeDocument/2006/relationships" id="256" r:id="R94621c85da114e2e"/>
    <p:sldId xmlns:r="http://schemas.openxmlformats.org/officeDocument/2006/relationships" id="257" r:id="R9dfe27e23c9a4b15"/>
    <p:sldId xmlns:r="http://schemas.openxmlformats.org/officeDocument/2006/relationships" id="258" r:id="Rccde6a9e48114108"/>
    <p:sldId xmlns:r="http://schemas.openxmlformats.org/officeDocument/2006/relationships" id="259" r:id="Rdb282e34d58f4cf6"/>
    <p:sldId xmlns:r="http://schemas.openxmlformats.org/officeDocument/2006/relationships" id="260" r:id="R07a61b6d39a948fb"/>
    <p:sldId xmlns:r="http://schemas.openxmlformats.org/officeDocument/2006/relationships" id="261" r:id="Re9a5fc5a82c84e25"/>
    <p:sldId xmlns:r="http://schemas.openxmlformats.org/officeDocument/2006/relationships" id="262" r:id="R036c284112444d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2453c4b64493d" /><Relationship Type="http://schemas.openxmlformats.org/officeDocument/2006/relationships/slide" Target="/ppt/slides/slide1.xml" Id="R94621c85da114e2e" /><Relationship Type="http://schemas.openxmlformats.org/officeDocument/2006/relationships/slide" Target="/ppt/slides/slide2.xml" Id="R9dfe27e23c9a4b15" /><Relationship Type="http://schemas.openxmlformats.org/officeDocument/2006/relationships/slide" Target="/ppt/slides/slide3.xml" Id="Rccde6a9e48114108" /><Relationship Type="http://schemas.openxmlformats.org/officeDocument/2006/relationships/slide" Target="/ppt/slides/slide4.xml" Id="Rdb282e34d58f4cf6" /><Relationship Type="http://schemas.openxmlformats.org/officeDocument/2006/relationships/slide" Target="/ppt/slides/slide5.xml" Id="R07a61b6d39a948fb" /><Relationship Type="http://schemas.openxmlformats.org/officeDocument/2006/relationships/slide" Target="/ppt/slides/slide6.xml" Id="Re9a5fc5a82c84e25" /><Relationship Type="http://schemas.openxmlformats.org/officeDocument/2006/relationships/slide" Target="/ppt/slides/slide7.xml" Id="R036c284112444d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7ecfe0f534d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8bb3e58ff4925" /><Relationship Type="http://schemas.openxmlformats.org/officeDocument/2006/relationships/theme" Target="/ppt/slideMasters/theme/theme1.xml" Id="Rb93a4b92aa624a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18bb3e58ff49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259e5651348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beada480045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f398b7f9941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ddcbbd81d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c7df655be4f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079753f6341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f0649cf094b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VALDRES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VALDRES AS ble etablert [år] og holder til i Bagn.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13 541 625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1 082 004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537 700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3 771 005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VEIBY AKONTO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Valdrestunet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2930 Bagn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89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912 683 052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VALDRES AS</a:t>
            </a:r>
          </a:p>
        </p:txBody>
      </p:sp>
    </p:spTree>
  </p:cSld>
  <p:clrMapOvr>
    <a:masterClrMapping xmlns:a="http://schemas.openxmlformats.org/drawingml/2006/main"/>
  </p:clrMapOvr>
</p:sld>
</file>