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3483f36d134c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a7884412aa49b3"/>
  </p:sldMasterIdLst>
  <p:sldIdLst>
    <p:sldId xmlns:r="http://schemas.openxmlformats.org/officeDocument/2006/relationships" id="256" r:id="Rc19ddc743fb1445d"/>
    <p:sldId xmlns:r="http://schemas.openxmlformats.org/officeDocument/2006/relationships" id="257" r:id="R3afd529e0e354b7e"/>
    <p:sldId xmlns:r="http://schemas.openxmlformats.org/officeDocument/2006/relationships" id="258" r:id="R797b87406d8d426d"/>
    <p:sldId xmlns:r="http://schemas.openxmlformats.org/officeDocument/2006/relationships" id="259" r:id="R9cdc475c8cef48ff"/>
    <p:sldId xmlns:r="http://schemas.openxmlformats.org/officeDocument/2006/relationships" id="260" r:id="R710250afe8d341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a7884412aa49b3" /><Relationship Type="http://schemas.openxmlformats.org/officeDocument/2006/relationships/slide" Target="/ppt/slides/slide1.xml" Id="Rc19ddc743fb1445d" /><Relationship Type="http://schemas.openxmlformats.org/officeDocument/2006/relationships/slide" Target="/ppt/slides/slide2.xml" Id="R3afd529e0e354b7e" /><Relationship Type="http://schemas.openxmlformats.org/officeDocument/2006/relationships/slide" Target="/ppt/slides/slide3.xml" Id="R797b87406d8d426d" /><Relationship Type="http://schemas.openxmlformats.org/officeDocument/2006/relationships/slide" Target="/ppt/slides/slide4.xml" Id="R9cdc475c8cef48ff" /><Relationship Type="http://schemas.openxmlformats.org/officeDocument/2006/relationships/slide" Target="/ppt/slides/slide5.xml" Id="R710250afe8d341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3630f101cf43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30e79b6bd40ff" /><Relationship Type="http://schemas.openxmlformats.org/officeDocument/2006/relationships/theme" Target="/ppt/slideMasters/theme/theme1.xml" Id="R5e278fb79bd242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830e79b6bd40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e23d14d614d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5d610cbdf4a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2a45e7122146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d676d60e154d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2c4d2628d4a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CAFE BERITAN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CAFE BERITAN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CAFE BERITAN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CAFE BERITAN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CAFE BERITAN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CAFE BERITAN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912 655 873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CAFE BERITAN AS</a:t>
            </a:r>
          </a:p>
        </p:txBody>
      </p:sp>
    </p:spTree>
  </p:cSld>
  <p:clrMapOvr>
    <a:masterClrMapping xmlns:a="http://schemas.openxmlformats.org/drawingml/2006/main"/>
  </p:clrMapOvr>
</p:sld>
</file>