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12e45b69e240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38eb6528b24385"/>
  </p:sldMasterIdLst>
  <p:sldIdLst>
    <p:sldId xmlns:r="http://schemas.openxmlformats.org/officeDocument/2006/relationships" id="256" r:id="R5dfd3a8fbb1747ba"/>
    <p:sldId xmlns:r="http://schemas.openxmlformats.org/officeDocument/2006/relationships" id="257" r:id="Rd3def52f3ab44708"/>
    <p:sldId xmlns:r="http://schemas.openxmlformats.org/officeDocument/2006/relationships" id="258" r:id="R5ab25ab5884744f9"/>
    <p:sldId xmlns:r="http://schemas.openxmlformats.org/officeDocument/2006/relationships" id="259" r:id="Rca1cfe5a726941d2"/>
    <p:sldId xmlns:r="http://schemas.openxmlformats.org/officeDocument/2006/relationships" id="260" r:id="R1fe93c11052c4a48"/>
    <p:sldId xmlns:r="http://schemas.openxmlformats.org/officeDocument/2006/relationships" id="261" r:id="Re9bb6d4ca2ba45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8eb6528b24385" /><Relationship Type="http://schemas.openxmlformats.org/officeDocument/2006/relationships/slide" Target="/ppt/slides/slide1.xml" Id="R5dfd3a8fbb1747ba" /><Relationship Type="http://schemas.openxmlformats.org/officeDocument/2006/relationships/slide" Target="/ppt/slides/slide2.xml" Id="Rd3def52f3ab44708" /><Relationship Type="http://schemas.openxmlformats.org/officeDocument/2006/relationships/slide" Target="/ppt/slides/slide3.xml" Id="R5ab25ab5884744f9" /><Relationship Type="http://schemas.openxmlformats.org/officeDocument/2006/relationships/slide" Target="/ppt/slides/slide4.xml" Id="Rca1cfe5a726941d2" /><Relationship Type="http://schemas.openxmlformats.org/officeDocument/2006/relationships/slide" Target="/ppt/slides/slide5.xml" Id="R1fe93c11052c4a48" /><Relationship Type="http://schemas.openxmlformats.org/officeDocument/2006/relationships/slide" Target="/ppt/slides/slide6.xml" Id="Re9bb6d4ca2ba45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75969aa75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21a1c9a7f4d77" /><Relationship Type="http://schemas.openxmlformats.org/officeDocument/2006/relationships/theme" Target="/ppt/slideMasters/theme/theme1.xml" Id="Rfe85d8a8466c49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721a1c9a7f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218470ba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75855f18848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7ac7fba38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b4d38a4a48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3004f48fe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8a301e31c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 HOLDING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ARILD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912 647 439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 HOLDING AS</a:t>
            </a:r>
          </a:p>
        </p:txBody>
      </p:sp>
    </p:spTree>
  </p:cSld>
  <p:clrMapOvr>
    <a:masterClrMapping xmlns:a="http://schemas.openxmlformats.org/drawingml/2006/main"/>
  </p:clrMapOvr>
</p:sld>
</file>